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5"/>
  </p:sldMasterIdLst>
  <p:notesMasterIdLst>
    <p:notesMasterId r:id="rId14"/>
  </p:notesMasterIdLst>
  <p:handoutMasterIdLst>
    <p:handoutMasterId r:id="rId15"/>
  </p:handoutMasterIdLst>
  <p:sldIdLst>
    <p:sldId id="258" r:id="rId6"/>
    <p:sldId id="259" r:id="rId7"/>
    <p:sldId id="260" r:id="rId8"/>
    <p:sldId id="261" r:id="rId9"/>
    <p:sldId id="263" r:id="rId10"/>
    <p:sldId id="264" r:id="rId11"/>
    <p:sldId id="262" r:id="rId12"/>
    <p:sldId id="265" r:id="rId13"/>
  </p:sldIdLst>
  <p:sldSz cx="9144000" cy="6858000" type="screen4x3"/>
  <p:notesSz cx="6858000" cy="9144000"/>
  <p:defaultTextStyle>
    <a:defPPr>
      <a:defRPr lang="en-US"/>
    </a:defPPr>
    <a:lvl1pPr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7E0"/>
    <a:srgbClr val="FFEF99"/>
    <a:srgbClr val="FFDD00"/>
    <a:srgbClr val="084B88"/>
    <a:srgbClr val="1D4986"/>
    <a:srgbClr val="0067A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542" y="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8FD160-80EC-45D6-84B9-CB1F18EDD604}" type="datetimeFigureOut">
              <a:rPr lang="sv-SE" smtClean="0"/>
              <a:t>2019-05-20</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291308-7A78-4868-BEAE-4D05242424D7}" type="slidenum">
              <a:rPr lang="sv-SE" smtClean="0"/>
              <a:t>‹#›</a:t>
            </a:fld>
            <a:endParaRPr lang="sv-SE"/>
          </a:p>
        </p:txBody>
      </p:sp>
    </p:spTree>
    <p:extLst>
      <p:ext uri="{BB962C8B-B14F-4D97-AF65-F5344CB8AC3E}">
        <p14:creationId xmlns:p14="http://schemas.microsoft.com/office/powerpoint/2010/main" val="331114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137C26-90BF-45C0-8186-B3BF12422C49}" type="datetimeFigureOut">
              <a:rPr lang="sv-SE" smtClean="0"/>
              <a:t>2019-05-20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FC7616-3293-4766-93AB-30E86882091D}" type="slidenum">
              <a:rPr lang="sv-SE" smtClean="0"/>
              <a:t>‹#›</a:t>
            </a:fld>
            <a:endParaRPr lang="sv-SE"/>
          </a:p>
        </p:txBody>
      </p:sp>
    </p:spTree>
    <p:extLst>
      <p:ext uri="{BB962C8B-B14F-4D97-AF65-F5344CB8AC3E}">
        <p14:creationId xmlns:p14="http://schemas.microsoft.com/office/powerpoint/2010/main" val="344463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anadiansportforlife.ca/learn-about-canadian-sport-life/ltad-stag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hape 567"/>
          <p:cNvSpPr>
            <a:spLocks noGrp="1" noRot="1" noChangeAspect="1"/>
          </p:cNvSpPr>
          <p:nvPr>
            <p:ph type="sldImg"/>
          </p:nvPr>
        </p:nvSpPr>
        <p:spPr>
          <a:prstGeom prst="rect">
            <a:avLst/>
          </a:prstGeom>
        </p:spPr>
        <p:txBody>
          <a:bodyPr/>
          <a:lstStyle/>
          <a:p>
            <a:endParaRPr/>
          </a:p>
        </p:txBody>
      </p:sp>
      <p:sp>
        <p:nvSpPr>
          <p:cNvPr id="568" name="Shape 568"/>
          <p:cNvSpPr>
            <a:spLocks noGrp="1"/>
          </p:cNvSpPr>
          <p:nvPr>
            <p:ph type="body" sz="quarter" idx="1"/>
          </p:nvPr>
        </p:nvSpPr>
        <p:spPr>
          <a:prstGeom prst="rect">
            <a:avLst/>
          </a:prstGeom>
        </p:spPr>
        <p:txBody>
          <a:bodyPr/>
          <a:lstStyle/>
          <a:p>
            <a:pPr>
              <a:defRPr b="1"/>
            </a:pPr>
            <a:r>
              <a:t>Nulägesbeskrivning - från triangel till rektangel</a:t>
            </a:r>
          </a:p>
          <a:p>
            <a:r>
              <a:t>2015 på RF-stämman lades denna figur fram och vi konstaterade - för att uppnå målet om livslång idrott behöver vi förändra verksamheten och utveckla träning och tävling så att vi får en verksamhet för alla. </a:t>
            </a:r>
          </a:p>
          <a:p>
            <a:endParaRPr/>
          </a:p>
          <a:p>
            <a:r>
              <a:t>Den här bilden utgår från många SF:s utvecklingmodeller. </a:t>
            </a:r>
          </a:p>
          <a:p>
            <a:r>
              <a:t>Många inom och även utanför idrottsrörelsen har tagit den till sig under de senaste två åren. – Behöver inte gå igenom den i detalj – Målet är att triangel ska bli en rektangel. </a:t>
            </a:r>
          </a:p>
          <a:p>
            <a:endParaRPr/>
          </a:p>
          <a:p>
            <a:r>
              <a:t>Det traditionella synsättet där idrottsrörelsen kan illustreras som en triangel med en bred bas som utgör barn- och ungdomsidrotten och en spetsig topp i form av elitidrotten håller på att förändras. </a:t>
            </a:r>
          </a:p>
          <a:p>
            <a:endParaRPr/>
          </a:p>
          <a:p>
            <a:r>
              <a:t>Svensk idrott ska ha en attraktiv verksamhet där barn, unga, vuxna och äldre kan och vill träna och tävla under hela livet. Idrottsrörelsen vill ha en fortsatt hög rekrytering av barn och vill att ungdomar stannar längre inom föreningsidrotten oavsett om de vill motionera eller tävla på elitnivå. Ambitionen är att fler ska bli engagerade inom idrottsrörelsen. Ledorden är: så många som möjligt, så länge som möjligt i en så bra verksamhet som möjligt. Samtidigt som vi utvecklar den internationella eliten. </a:t>
            </a:r>
          </a:p>
          <a:p>
            <a:endParaRPr/>
          </a:p>
          <a:p>
            <a:r>
              <a:t>För att lyckas  - har vi ett antal utvecklingsresor att göra.</a:t>
            </a:r>
          </a:p>
          <a:p>
            <a:endParaRPr/>
          </a:p>
          <a:p>
            <a:r>
              <a:t>Rektangelbilden hämtar sin inspiration från Kanadas LTAD-modell. Long term athlete development. </a:t>
            </a:r>
          </a:p>
          <a:p>
            <a:r>
              <a:rPr u="sng">
                <a:solidFill>
                  <a:srgbClr val="0563C1"/>
                </a:solidFill>
                <a:uFill>
                  <a:solidFill>
                    <a:srgbClr val="0563C1"/>
                  </a:solidFill>
                </a:uFill>
                <a:hlinkClick r:id="rId3"/>
              </a:rPr>
              <a:t>http://canadiansportforlife.ca/learn-about-canadian-sport-life/ltad-stages</a:t>
            </a:r>
            <a:r>
              <a:t> </a:t>
            </a:r>
          </a:p>
        </p:txBody>
      </p:sp>
    </p:spTree>
    <p:extLst>
      <p:ext uri="{BB962C8B-B14F-4D97-AF65-F5344CB8AC3E}">
        <p14:creationId xmlns:p14="http://schemas.microsoft.com/office/powerpoint/2010/main" val="108878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Shape 584"/>
          <p:cNvSpPr>
            <a:spLocks noGrp="1" noRot="1" noChangeAspect="1"/>
          </p:cNvSpPr>
          <p:nvPr>
            <p:ph type="sldImg"/>
          </p:nvPr>
        </p:nvSpPr>
        <p:spPr>
          <a:prstGeom prst="rect">
            <a:avLst/>
          </a:prstGeom>
        </p:spPr>
        <p:txBody>
          <a:bodyPr/>
          <a:lstStyle/>
          <a:p>
            <a:endParaRPr/>
          </a:p>
        </p:txBody>
      </p:sp>
      <p:sp>
        <p:nvSpPr>
          <p:cNvPr id="585" name="Shape 585"/>
          <p:cNvSpPr>
            <a:spLocks noGrp="1"/>
          </p:cNvSpPr>
          <p:nvPr>
            <p:ph type="body" sz="quarter" idx="1"/>
          </p:nvPr>
        </p:nvSpPr>
        <p:spPr>
          <a:prstGeom prst="rect">
            <a:avLst/>
          </a:prstGeom>
        </p:spPr>
        <p:txBody>
          <a:bodyPr/>
          <a:lstStyle/>
          <a:p>
            <a:pPr>
              <a:defRPr b="1"/>
            </a:pPr>
            <a:r>
              <a:t>Utvecklingsresor</a:t>
            </a:r>
          </a:p>
          <a:p>
            <a:r>
              <a:t>Under arbetet med att ta fram utvecklingsområden har även områden som digitalisering, kommunikation och utbildning, politiskt påverkansarbete och samverkan identifierats som extra viktiga förutsättningar för strategiarbetet. De finns med i vart och ett av utvecklingsområdena, eller utvecklingsresorna om du hellre vill. </a:t>
            </a:r>
          </a:p>
          <a:p>
            <a:pPr>
              <a:defRPr b="1"/>
            </a:pPr>
            <a:endParaRPr/>
          </a:p>
          <a:p>
            <a:pPr>
              <a:defRPr b="1"/>
            </a:pPr>
            <a:r>
              <a:t>Digitalisering</a:t>
            </a:r>
          </a:p>
          <a:p>
            <a:r>
              <a:t>Allt som kan digitaliseras kommer att digita­liseras. År 2030 räknar man med att hälften av dagens arbeten har försvunnit i spåren av en alltmer tilltagande digitalisering. En nyckel till framgång är att skaffa sig digital kompetens och den finns naturligt i yngre generationer. </a:t>
            </a:r>
          </a:p>
          <a:p>
            <a:endParaRPr/>
          </a:p>
          <a:p>
            <a:pPr>
              <a:defRPr b="1"/>
            </a:pPr>
            <a:r>
              <a:t>Kommunikation, utbildning och bildning</a:t>
            </a:r>
          </a:p>
          <a:p>
            <a:r>
              <a:t>Kommunikation, utbildning och bildning är nödvändiga ingredienser för att skapa framtids­orienterade samtal i föreningarnas klubbstugor, på planer, i hallar, ja överallt där idrott skapas och utövas. Det är där, i föreningarna, som strategi­arbetet ska synas. Det är där, i ledarnas tankar om idrott och i deras utformning av träning och tävling, vi kan se om strategiarbetet har lyckats.</a:t>
            </a:r>
          </a:p>
          <a:p>
            <a:endParaRPr/>
          </a:p>
          <a:p>
            <a:pPr>
              <a:defRPr b="1"/>
            </a:pPr>
            <a:r>
              <a:t>Politiskt påverkansarbete</a:t>
            </a:r>
          </a:p>
          <a:p>
            <a:r>
              <a:t>RF tagit fram ett intressepolitiskt program under hösten 2016. I programmet samlas frågor som kräver att andra, t ex politiska beslutsfattare och myndigheter, fattar bra beslut för att idrotten ska kunna utvecklas. En fråga som kommer att kräva mycket kraft är påverkansarbete för fler och bättre tillgänglighet till idrottsanläggningar och idrottsmiljöer. Att ha någonstans att idrotta är en självklar grundförutsättning för att kunna bli fler. </a:t>
            </a:r>
          </a:p>
          <a:p>
            <a:endParaRPr/>
          </a:p>
          <a:p>
            <a:pPr>
              <a:defRPr b="1"/>
            </a:pPr>
            <a:r>
              <a:t>Samverkan inom och utanför svensk idrott</a:t>
            </a:r>
          </a:p>
          <a:p>
            <a:r>
              <a:t>En ytterligare förutsättning som lyfts under strategiarbetet är vikten av såväl intern och extern samverkan. SF och idrottsföreningar måste samverka inom svensk idrott till exempel när det gäller att dela på idrottsanläggningar. Idrotter behöver se varandra som kollegor och inte som konkurrenter som tävlar om samma utövare. Det är även viktigt att samverka med externa aktörer inom såväl privat som offentlig sektor.</a:t>
            </a:r>
          </a:p>
        </p:txBody>
      </p:sp>
    </p:spTree>
    <p:extLst>
      <p:ext uri="{BB962C8B-B14F-4D97-AF65-F5344CB8AC3E}">
        <p14:creationId xmlns:p14="http://schemas.microsoft.com/office/powerpoint/2010/main" val="454269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jpeg"/><Relationship Id="rId7"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073197"/>
          </a:xfrm>
          <a:prstGeom prst="rect">
            <a:avLst/>
          </a:prstGeom>
        </p:spPr>
      </p:pic>
      <p:pic>
        <p:nvPicPr>
          <p:cNvPr id="3" name="Bildobjekt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9181" y="3888039"/>
            <a:ext cx="2157558" cy="1115268"/>
          </a:xfrm>
          <a:prstGeom prst="rect">
            <a:avLst/>
          </a:prstGeom>
        </p:spPr>
      </p:pic>
      <p:pic>
        <p:nvPicPr>
          <p:cNvPr id="5" name="Bildobjekt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25762" y="3789040"/>
            <a:ext cx="2895918" cy="1337519"/>
          </a:xfrm>
          <a:prstGeom prst="rect">
            <a:avLst/>
          </a:prstGeom>
        </p:spPr>
      </p:pic>
    </p:spTree>
    <p:extLst>
      <p:ext uri="{BB962C8B-B14F-4D97-AF65-F5344CB8AC3E}">
        <p14:creationId xmlns:p14="http://schemas.microsoft.com/office/powerpoint/2010/main" val="250640790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 y="-36675"/>
            <a:ext cx="9144000" cy="1590126"/>
          </a:xfrm>
          <a:prstGeom prst="rect">
            <a:avLst/>
          </a:prstGeom>
        </p:spPr>
      </p:pic>
      <p:grpSp>
        <p:nvGrpSpPr>
          <p:cNvPr id="9" name="Grupp 8"/>
          <p:cNvGrpSpPr/>
          <p:nvPr userDrawn="1"/>
        </p:nvGrpSpPr>
        <p:grpSpPr>
          <a:xfrm>
            <a:off x="467544" y="5949280"/>
            <a:ext cx="8293530" cy="602068"/>
            <a:chOff x="467544" y="5949280"/>
            <a:chExt cx="8293530" cy="602068"/>
          </a:xfrm>
        </p:grpSpPr>
        <p:sp>
          <p:nvSpPr>
            <p:cNvPr id="10" name="Line 2"/>
            <p:cNvSpPr>
              <a:spLocks noChangeShapeType="1"/>
            </p:cNvSpPr>
            <p:nvPr userDrawn="1"/>
          </p:nvSpPr>
          <p:spPr bwMode="auto">
            <a:xfrm>
              <a:off x="467544" y="6381328"/>
              <a:ext cx="5184576" cy="0"/>
            </a:xfrm>
            <a:prstGeom prst="line">
              <a:avLst/>
            </a:prstGeom>
            <a:noFill/>
            <a:ln w="6350" cap="flat">
              <a:solidFill>
                <a:srgbClr val="084B88"/>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5949280"/>
              <a:ext cx="1164738" cy="602068"/>
            </a:xfrm>
            <a:prstGeom prst="rect">
              <a:avLst/>
            </a:prstGeom>
          </p:spPr>
        </p:pic>
        <p:sp>
          <p:nvSpPr>
            <p:cNvPr id="12" name="Line 2"/>
            <p:cNvSpPr>
              <a:spLocks noChangeShapeType="1"/>
            </p:cNvSpPr>
            <p:nvPr userDrawn="1"/>
          </p:nvSpPr>
          <p:spPr bwMode="auto">
            <a:xfrm>
              <a:off x="467544" y="6525344"/>
              <a:ext cx="5184576" cy="0"/>
            </a:xfrm>
            <a:prstGeom prst="line">
              <a:avLst/>
            </a:prstGeom>
            <a:noFill/>
            <a:ln w="6350" cap="flat">
              <a:solidFill>
                <a:srgbClr val="FFEF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sp>
          <p:nvSpPr>
            <p:cNvPr id="13" name="Line 2"/>
            <p:cNvSpPr>
              <a:spLocks noChangeShapeType="1"/>
            </p:cNvSpPr>
            <p:nvPr userDrawn="1"/>
          </p:nvSpPr>
          <p:spPr bwMode="auto">
            <a:xfrm>
              <a:off x="467544" y="6453336"/>
              <a:ext cx="5184576" cy="0"/>
            </a:xfrm>
            <a:prstGeom prst="line">
              <a:avLst/>
            </a:prstGeom>
            <a:noFill/>
            <a:ln w="6350" cap="flat">
              <a:solidFill>
                <a:srgbClr val="79B7E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grpSp>
      <p:pic>
        <p:nvPicPr>
          <p:cNvPr id="14" name="Bildobjekt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39980" y="5974082"/>
            <a:ext cx="1363914" cy="629942"/>
          </a:xfrm>
          <a:prstGeom prst="rect">
            <a:avLst/>
          </a:prstGeom>
        </p:spPr>
      </p:pic>
      <p:sp>
        <p:nvSpPr>
          <p:cNvPr id="8" name="Tår 7"/>
          <p:cNvSpPr/>
          <p:nvPr userDrawn="1"/>
        </p:nvSpPr>
        <p:spPr bwMode="auto">
          <a:xfrm>
            <a:off x="313953" y="1268760"/>
            <a:ext cx="8218487" cy="4393753"/>
          </a:xfrm>
          <a:prstGeom prst="teardrop">
            <a:avLst/>
          </a:prstGeom>
          <a:solidFill>
            <a:srgbClr val="FFFFEF"/>
          </a:solidFill>
          <a:ln w="9525" cap="flat" cmpd="sng" algn="ctr">
            <a:solidFill>
              <a:schemeClr val="bg1"/>
            </a:solidFill>
            <a:prstDash val="solid"/>
            <a:round/>
            <a:headEnd type="none" w="med" len="med"/>
            <a:tailEnd type="none" w="med" len="med"/>
          </a:ln>
          <a:effectLst/>
          <a:extLst/>
        </p:spPr>
        <p:txBody>
          <a:bodyPr/>
          <a:lstStyle/>
          <a:p>
            <a:pPr>
              <a:defRPr/>
            </a:pPr>
            <a:endParaRPr lang="sv-SE" sz="1800">
              <a:solidFill>
                <a:srgbClr val="000000"/>
              </a:solidFill>
              <a:latin typeface="Arial" charset="0"/>
              <a:ea typeface="ヒラギノ角ゴ ProN W3" charset="0"/>
              <a:cs typeface="ヒラギノ角ゴ ProN W3" charset="0"/>
              <a:sym typeface="Arial" charset="0"/>
            </a:endParaRPr>
          </a:p>
        </p:txBody>
      </p:sp>
      <p:sp>
        <p:nvSpPr>
          <p:cNvPr id="6" name="textruta 5"/>
          <p:cNvSpPr txBox="1"/>
          <p:nvPr userDrawn="1"/>
        </p:nvSpPr>
        <p:spPr>
          <a:xfrm>
            <a:off x="1043608" y="2083495"/>
            <a:ext cx="7200800" cy="769441"/>
          </a:xfrm>
          <a:prstGeom prst="rect">
            <a:avLst/>
          </a:prstGeom>
          <a:noFill/>
        </p:spPr>
        <p:txBody>
          <a:bodyPr wrap="square" rtlCol="0">
            <a:spAutoFit/>
          </a:bodyPr>
          <a:lstStyle/>
          <a:p>
            <a:pPr algn="ctr"/>
            <a:r>
              <a:rPr lang="sv-SE" sz="4400" b="1">
                <a:latin typeface="Calibri" panose="020F0502020204030204" pitchFamily="34" charset="0"/>
                <a:ea typeface="Verdana" panose="020B0604030504040204" pitchFamily="34" charset="0"/>
                <a:cs typeface="Verdana" panose="020B0604030504040204" pitchFamily="34" charset="0"/>
              </a:rPr>
              <a:t>Klicka här för att ändra format</a:t>
            </a:r>
          </a:p>
        </p:txBody>
      </p:sp>
      <p:sp>
        <p:nvSpPr>
          <p:cNvPr id="7" name="textruta 6"/>
          <p:cNvSpPr txBox="1"/>
          <p:nvPr userDrawn="1"/>
        </p:nvSpPr>
        <p:spPr>
          <a:xfrm>
            <a:off x="1619672" y="3356992"/>
            <a:ext cx="5777127" cy="615553"/>
          </a:xfrm>
          <a:prstGeom prst="rect">
            <a:avLst/>
          </a:prstGeom>
          <a:noFill/>
        </p:spPr>
        <p:txBody>
          <a:bodyPr wrap="square" rtlCol="0">
            <a:spAutoFit/>
          </a:bodyPr>
          <a:lstStyle/>
          <a:p>
            <a:pPr algn="ctr"/>
            <a:r>
              <a:rPr lang="sv-SE" sz="3400" b="1">
                <a:latin typeface="Calibri" panose="020F0502020204030204" pitchFamily="34" charset="0"/>
                <a:ea typeface="Verdana" panose="020B0604030504040204" pitchFamily="34" charset="0"/>
                <a:cs typeface="Verdana" panose="020B0604030504040204" pitchFamily="34" charset="0"/>
              </a:rPr>
              <a:t>… Undertext…</a:t>
            </a:r>
          </a:p>
        </p:txBody>
      </p:sp>
    </p:spTree>
    <p:extLst>
      <p:ext uri="{BB962C8B-B14F-4D97-AF65-F5344CB8AC3E}">
        <p14:creationId xmlns:p14="http://schemas.microsoft.com/office/powerpoint/2010/main" val="95877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 y="-36675"/>
            <a:ext cx="9144000" cy="1590126"/>
          </a:xfrm>
          <a:prstGeom prst="rect">
            <a:avLst/>
          </a:prstGeom>
        </p:spPr>
      </p:pic>
      <p:grpSp>
        <p:nvGrpSpPr>
          <p:cNvPr id="11" name="Grupp 10"/>
          <p:cNvGrpSpPr/>
          <p:nvPr userDrawn="1"/>
        </p:nvGrpSpPr>
        <p:grpSpPr>
          <a:xfrm>
            <a:off x="467544" y="5949280"/>
            <a:ext cx="8293530" cy="602068"/>
            <a:chOff x="467544" y="5949280"/>
            <a:chExt cx="8293530" cy="602068"/>
          </a:xfrm>
        </p:grpSpPr>
        <p:sp>
          <p:nvSpPr>
            <p:cNvPr id="12" name="Line 2"/>
            <p:cNvSpPr>
              <a:spLocks noChangeShapeType="1"/>
            </p:cNvSpPr>
            <p:nvPr userDrawn="1"/>
          </p:nvSpPr>
          <p:spPr bwMode="auto">
            <a:xfrm>
              <a:off x="467544" y="6381328"/>
              <a:ext cx="5184576" cy="0"/>
            </a:xfrm>
            <a:prstGeom prst="line">
              <a:avLst/>
            </a:prstGeom>
            <a:noFill/>
            <a:ln w="6350" cap="flat">
              <a:solidFill>
                <a:srgbClr val="084B88"/>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pic>
          <p:nvPicPr>
            <p:cNvPr id="15" name="Bildobjekt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5949280"/>
              <a:ext cx="1164738" cy="602068"/>
            </a:xfrm>
            <a:prstGeom prst="rect">
              <a:avLst/>
            </a:prstGeom>
          </p:spPr>
        </p:pic>
        <p:sp>
          <p:nvSpPr>
            <p:cNvPr id="16" name="Line 2"/>
            <p:cNvSpPr>
              <a:spLocks noChangeShapeType="1"/>
            </p:cNvSpPr>
            <p:nvPr userDrawn="1"/>
          </p:nvSpPr>
          <p:spPr bwMode="auto">
            <a:xfrm>
              <a:off x="467544" y="6525344"/>
              <a:ext cx="5184576" cy="0"/>
            </a:xfrm>
            <a:prstGeom prst="line">
              <a:avLst/>
            </a:prstGeom>
            <a:noFill/>
            <a:ln w="6350" cap="flat">
              <a:solidFill>
                <a:srgbClr val="FFEF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sp>
          <p:nvSpPr>
            <p:cNvPr id="17" name="Line 2"/>
            <p:cNvSpPr>
              <a:spLocks noChangeShapeType="1"/>
            </p:cNvSpPr>
            <p:nvPr userDrawn="1"/>
          </p:nvSpPr>
          <p:spPr bwMode="auto">
            <a:xfrm>
              <a:off x="467544" y="6453336"/>
              <a:ext cx="5184576" cy="0"/>
            </a:xfrm>
            <a:prstGeom prst="line">
              <a:avLst/>
            </a:prstGeom>
            <a:noFill/>
            <a:ln w="6350" cap="flat">
              <a:solidFill>
                <a:srgbClr val="79B7E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grpSp>
      <p:pic>
        <p:nvPicPr>
          <p:cNvPr id="18" name="Bildobjekt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39980" y="5974082"/>
            <a:ext cx="1363914" cy="629942"/>
          </a:xfrm>
          <a:prstGeom prst="rect">
            <a:avLst/>
          </a:prstGeom>
        </p:spPr>
      </p:pic>
      <p:sp>
        <p:nvSpPr>
          <p:cNvPr id="2" name="Rubrik 1"/>
          <p:cNvSpPr>
            <a:spLocks noGrp="1"/>
          </p:cNvSpPr>
          <p:nvPr>
            <p:ph type="title"/>
          </p:nvPr>
        </p:nvSpPr>
        <p:spPr>
          <a:xfrm>
            <a:off x="467544" y="2996952"/>
            <a:ext cx="3008313" cy="1162050"/>
          </a:xfrm>
          <a:prstGeom prst="rect">
            <a:avLst/>
          </a:prstGeom>
        </p:spPr>
        <p:txBody>
          <a:bodyPr anchor="b"/>
          <a:lstStyle>
            <a:lvl1pPr algn="l">
              <a:defRPr sz="2000" b="1">
                <a:latin typeface="Calibri" panose="020F0502020204030204" pitchFamily="34" charset="0"/>
              </a:defRPr>
            </a:lvl1pPr>
          </a:lstStyle>
          <a:p>
            <a:r>
              <a:rPr lang="sv-SE"/>
              <a:t>Klicka här för att ändra format</a:t>
            </a:r>
          </a:p>
        </p:txBody>
      </p:sp>
      <p:sp>
        <p:nvSpPr>
          <p:cNvPr id="4" name="Platshållare för text 3"/>
          <p:cNvSpPr>
            <a:spLocks noGrp="1"/>
          </p:cNvSpPr>
          <p:nvPr>
            <p:ph type="body" sz="half" idx="2"/>
          </p:nvPr>
        </p:nvSpPr>
        <p:spPr>
          <a:xfrm>
            <a:off x="457200" y="4293096"/>
            <a:ext cx="3008313" cy="1833067"/>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år 8"/>
          <p:cNvSpPr/>
          <p:nvPr userDrawn="1"/>
        </p:nvSpPr>
        <p:spPr bwMode="auto">
          <a:xfrm>
            <a:off x="4788024" y="2348880"/>
            <a:ext cx="3959671" cy="3024336"/>
          </a:xfrm>
          <a:prstGeom prst="teardrop">
            <a:avLst/>
          </a:prstGeom>
          <a:solidFill>
            <a:srgbClr val="EFF9FF"/>
          </a:solidFill>
          <a:ln w="9525" cap="flat" cmpd="sng" algn="ctr">
            <a:solidFill>
              <a:schemeClr val="bg1"/>
            </a:solidFill>
            <a:prstDash val="solid"/>
            <a:round/>
            <a:headEnd type="none" w="med" len="med"/>
            <a:tailEnd type="none" w="med" len="med"/>
          </a:ln>
          <a:effectLst/>
          <a:extLst/>
        </p:spPr>
        <p:txBody>
          <a:bodyPr/>
          <a:lstStyle/>
          <a:p>
            <a:pPr>
              <a:defRPr/>
            </a:pPr>
            <a:endParaRPr lang="sv-SE" sz="1800">
              <a:solidFill>
                <a:srgbClr val="000000"/>
              </a:solidFill>
              <a:latin typeface="Calibri" panose="020F0502020204030204" pitchFamily="34" charset="0"/>
              <a:sym typeface="Arial" charset="0"/>
            </a:endParaRPr>
          </a:p>
        </p:txBody>
      </p:sp>
      <p:sp>
        <p:nvSpPr>
          <p:cNvPr id="10" name="Tår 9"/>
          <p:cNvSpPr/>
          <p:nvPr userDrawn="1"/>
        </p:nvSpPr>
        <p:spPr bwMode="auto">
          <a:xfrm>
            <a:off x="395536" y="764705"/>
            <a:ext cx="5040560" cy="1944216"/>
          </a:xfrm>
          <a:prstGeom prst="teardrop">
            <a:avLst/>
          </a:prstGeom>
          <a:solidFill>
            <a:srgbClr val="EFF9FF"/>
          </a:solidFill>
          <a:ln w="9525" cap="flat" cmpd="sng" algn="ctr">
            <a:solidFill>
              <a:schemeClr val="bg1"/>
            </a:solidFill>
            <a:prstDash val="solid"/>
            <a:round/>
            <a:headEnd type="none" w="med" len="med"/>
            <a:tailEnd type="none" w="med" len="med"/>
          </a:ln>
          <a:effectLst/>
          <a:extLst/>
        </p:spPr>
        <p:txBody>
          <a:bodyPr/>
          <a:lstStyle/>
          <a:p>
            <a:pPr>
              <a:defRPr/>
            </a:pPr>
            <a:endParaRPr lang="sv-SE" sz="1800">
              <a:solidFill>
                <a:srgbClr val="000000"/>
              </a:solidFill>
              <a:latin typeface="Arial" charset="0"/>
              <a:sym typeface="Arial" charset="0"/>
            </a:endParaRPr>
          </a:p>
        </p:txBody>
      </p:sp>
      <p:sp>
        <p:nvSpPr>
          <p:cNvPr id="13" name="Platshållare för text 3"/>
          <p:cNvSpPr>
            <a:spLocks noGrp="1"/>
          </p:cNvSpPr>
          <p:nvPr>
            <p:ph type="body" sz="half" idx="13"/>
          </p:nvPr>
        </p:nvSpPr>
        <p:spPr>
          <a:xfrm>
            <a:off x="5436096" y="2944514"/>
            <a:ext cx="3008313" cy="183306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4" name="Platshållare för text 3"/>
          <p:cNvSpPr>
            <a:spLocks noGrp="1"/>
          </p:cNvSpPr>
          <p:nvPr>
            <p:ph type="body" sz="half" idx="14"/>
          </p:nvPr>
        </p:nvSpPr>
        <p:spPr>
          <a:xfrm>
            <a:off x="971600" y="1196753"/>
            <a:ext cx="4248472" cy="1008112"/>
          </a:xfrm>
          <a:prstGeom prst="rect">
            <a:avLst/>
          </a:prstGeom>
        </p:spPr>
        <p:txBody>
          <a:bodyPr>
            <a:normAutofit/>
          </a:bodyPr>
          <a:lstStyle>
            <a:lvl1pPr marL="0" indent="0">
              <a:buNone/>
              <a:defRPr sz="2000" b="1">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9817189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 y="-36675"/>
            <a:ext cx="9144000" cy="1590126"/>
          </a:xfrm>
          <a:prstGeom prst="rect">
            <a:avLst/>
          </a:prstGeom>
        </p:spPr>
      </p:pic>
      <p:grpSp>
        <p:nvGrpSpPr>
          <p:cNvPr id="6" name="Grupp 5"/>
          <p:cNvGrpSpPr/>
          <p:nvPr userDrawn="1"/>
        </p:nvGrpSpPr>
        <p:grpSpPr>
          <a:xfrm>
            <a:off x="467544" y="5949280"/>
            <a:ext cx="8293530" cy="602068"/>
            <a:chOff x="467544" y="5949280"/>
            <a:chExt cx="8293530" cy="602068"/>
          </a:xfrm>
        </p:grpSpPr>
        <p:sp>
          <p:nvSpPr>
            <p:cNvPr id="7" name="Line 2"/>
            <p:cNvSpPr>
              <a:spLocks noChangeShapeType="1"/>
            </p:cNvSpPr>
            <p:nvPr userDrawn="1"/>
          </p:nvSpPr>
          <p:spPr bwMode="auto">
            <a:xfrm>
              <a:off x="467544" y="6381328"/>
              <a:ext cx="5184576" cy="0"/>
            </a:xfrm>
            <a:prstGeom prst="line">
              <a:avLst/>
            </a:prstGeom>
            <a:noFill/>
            <a:ln w="6350" cap="flat">
              <a:solidFill>
                <a:srgbClr val="084B88"/>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5949280"/>
              <a:ext cx="1164738" cy="602068"/>
            </a:xfrm>
            <a:prstGeom prst="rect">
              <a:avLst/>
            </a:prstGeom>
          </p:spPr>
        </p:pic>
        <p:sp>
          <p:nvSpPr>
            <p:cNvPr id="9" name="Line 2"/>
            <p:cNvSpPr>
              <a:spLocks noChangeShapeType="1"/>
            </p:cNvSpPr>
            <p:nvPr userDrawn="1"/>
          </p:nvSpPr>
          <p:spPr bwMode="auto">
            <a:xfrm>
              <a:off x="467544" y="6525344"/>
              <a:ext cx="5184576" cy="0"/>
            </a:xfrm>
            <a:prstGeom prst="line">
              <a:avLst/>
            </a:prstGeom>
            <a:noFill/>
            <a:ln w="6350" cap="flat">
              <a:solidFill>
                <a:srgbClr val="FFEF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sp>
          <p:nvSpPr>
            <p:cNvPr id="10" name="Line 2"/>
            <p:cNvSpPr>
              <a:spLocks noChangeShapeType="1"/>
            </p:cNvSpPr>
            <p:nvPr userDrawn="1"/>
          </p:nvSpPr>
          <p:spPr bwMode="auto">
            <a:xfrm>
              <a:off x="467544" y="6453336"/>
              <a:ext cx="5184576" cy="0"/>
            </a:xfrm>
            <a:prstGeom prst="line">
              <a:avLst/>
            </a:prstGeom>
            <a:noFill/>
            <a:ln w="6350" cap="flat">
              <a:solidFill>
                <a:srgbClr val="79B7E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grpSp>
      <p:pic>
        <p:nvPicPr>
          <p:cNvPr id="11" name="Bildobjekt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39980" y="5974082"/>
            <a:ext cx="1363914" cy="629942"/>
          </a:xfrm>
          <a:prstGeom prst="rect">
            <a:avLst/>
          </a:prstGeom>
        </p:spPr>
      </p:pic>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atin typeface="Calibri" panose="020F0502020204030204" pitchFamily="34" charset="0"/>
              </a:defRPr>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20751388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 y="-36675"/>
            <a:ext cx="9144000" cy="1590126"/>
          </a:xfrm>
          <a:prstGeom prst="rect">
            <a:avLst/>
          </a:prstGeom>
        </p:spPr>
      </p:pic>
      <p:grpSp>
        <p:nvGrpSpPr>
          <p:cNvPr id="10" name="Grupp 9"/>
          <p:cNvGrpSpPr/>
          <p:nvPr userDrawn="1"/>
        </p:nvGrpSpPr>
        <p:grpSpPr>
          <a:xfrm>
            <a:off x="467544" y="5949280"/>
            <a:ext cx="8293530" cy="602068"/>
            <a:chOff x="467544" y="5949280"/>
            <a:chExt cx="8293530" cy="602068"/>
          </a:xfrm>
        </p:grpSpPr>
        <p:sp>
          <p:nvSpPr>
            <p:cNvPr id="11" name="Line 2"/>
            <p:cNvSpPr>
              <a:spLocks noChangeShapeType="1"/>
            </p:cNvSpPr>
            <p:nvPr userDrawn="1"/>
          </p:nvSpPr>
          <p:spPr bwMode="auto">
            <a:xfrm>
              <a:off x="467544" y="6381328"/>
              <a:ext cx="5184576" cy="0"/>
            </a:xfrm>
            <a:prstGeom prst="line">
              <a:avLst/>
            </a:prstGeom>
            <a:noFill/>
            <a:ln w="6350" cap="flat">
              <a:solidFill>
                <a:srgbClr val="084B88"/>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pic>
          <p:nvPicPr>
            <p:cNvPr id="12" name="Bildobjekt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5949280"/>
              <a:ext cx="1164738" cy="602068"/>
            </a:xfrm>
            <a:prstGeom prst="rect">
              <a:avLst/>
            </a:prstGeom>
          </p:spPr>
        </p:pic>
        <p:sp>
          <p:nvSpPr>
            <p:cNvPr id="13" name="Line 2"/>
            <p:cNvSpPr>
              <a:spLocks noChangeShapeType="1"/>
            </p:cNvSpPr>
            <p:nvPr userDrawn="1"/>
          </p:nvSpPr>
          <p:spPr bwMode="auto">
            <a:xfrm>
              <a:off x="467544" y="6525344"/>
              <a:ext cx="5184576" cy="0"/>
            </a:xfrm>
            <a:prstGeom prst="line">
              <a:avLst/>
            </a:prstGeom>
            <a:noFill/>
            <a:ln w="6350" cap="flat">
              <a:solidFill>
                <a:srgbClr val="FFEF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sp>
          <p:nvSpPr>
            <p:cNvPr id="14" name="Line 2"/>
            <p:cNvSpPr>
              <a:spLocks noChangeShapeType="1"/>
            </p:cNvSpPr>
            <p:nvPr userDrawn="1"/>
          </p:nvSpPr>
          <p:spPr bwMode="auto">
            <a:xfrm>
              <a:off x="467544" y="6453336"/>
              <a:ext cx="5184576" cy="0"/>
            </a:xfrm>
            <a:prstGeom prst="line">
              <a:avLst/>
            </a:prstGeom>
            <a:noFill/>
            <a:ln w="6350" cap="flat">
              <a:solidFill>
                <a:srgbClr val="79B7E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grpSp>
      <p:pic>
        <p:nvPicPr>
          <p:cNvPr id="15" name="Bildobjekt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39980" y="5974082"/>
            <a:ext cx="1363914" cy="629942"/>
          </a:xfrm>
          <a:prstGeom prst="rect">
            <a:avLst/>
          </a:prstGeom>
        </p:spPr>
      </p:pic>
      <p:sp>
        <p:nvSpPr>
          <p:cNvPr id="21" name="Tår 20"/>
          <p:cNvSpPr/>
          <p:nvPr userDrawn="1"/>
        </p:nvSpPr>
        <p:spPr bwMode="auto">
          <a:xfrm>
            <a:off x="467544" y="2073640"/>
            <a:ext cx="2448991" cy="1640257"/>
          </a:xfrm>
          <a:prstGeom prst="teardrop">
            <a:avLst/>
          </a:prstGeom>
          <a:solidFill>
            <a:srgbClr val="EFF9FF"/>
          </a:solidFill>
          <a:ln w="9525" cap="flat" cmpd="sng" algn="ctr">
            <a:solidFill>
              <a:schemeClr val="bg1"/>
            </a:solidFill>
            <a:prstDash val="solid"/>
            <a:round/>
            <a:headEnd type="none" w="med" len="med"/>
            <a:tailEnd type="none" w="med" len="med"/>
          </a:ln>
          <a:effectLst/>
          <a:extLst/>
        </p:spPr>
        <p:txBody>
          <a:bodyPr/>
          <a:lstStyle/>
          <a:p>
            <a:pPr>
              <a:defRPr/>
            </a:pPr>
            <a:endParaRPr lang="sv-SE" sz="1800">
              <a:solidFill>
                <a:srgbClr val="000000"/>
              </a:solidFill>
              <a:latin typeface="Arial" charset="0"/>
              <a:sym typeface="Arial" charset="0"/>
            </a:endParaRPr>
          </a:p>
        </p:txBody>
      </p:sp>
      <p:sp>
        <p:nvSpPr>
          <p:cNvPr id="2" name="Rubrik 1"/>
          <p:cNvSpPr>
            <a:spLocks noGrp="1"/>
          </p:cNvSpPr>
          <p:nvPr>
            <p:ph type="title"/>
          </p:nvPr>
        </p:nvSpPr>
        <p:spPr>
          <a:xfrm>
            <a:off x="611560" y="629816"/>
            <a:ext cx="7797552" cy="1143000"/>
          </a:xfrm>
          <a:prstGeom prst="rect">
            <a:avLst/>
          </a:prstGeom>
        </p:spPr>
        <p:txBody>
          <a:bodyPr/>
          <a:lstStyle>
            <a:lvl1pPr>
              <a:defRPr>
                <a:latin typeface="Calibri" panose="020F0502020204030204" pitchFamily="34" charset="0"/>
              </a:defRPr>
            </a:lvl1pPr>
          </a:lstStyle>
          <a:p>
            <a:r>
              <a:rPr lang="sv-SE"/>
              <a:t>Klicka här för att ändra format</a:t>
            </a:r>
          </a:p>
        </p:txBody>
      </p:sp>
      <p:sp>
        <p:nvSpPr>
          <p:cNvPr id="7" name="Tår 6"/>
          <p:cNvSpPr/>
          <p:nvPr userDrawn="1"/>
        </p:nvSpPr>
        <p:spPr bwMode="auto">
          <a:xfrm>
            <a:off x="5868144" y="3660951"/>
            <a:ext cx="2448991" cy="1640257"/>
          </a:xfrm>
          <a:prstGeom prst="teardrop">
            <a:avLst/>
          </a:prstGeom>
          <a:solidFill>
            <a:srgbClr val="EFF9FF"/>
          </a:solidFill>
          <a:ln w="9525" cap="flat" cmpd="sng" algn="ctr">
            <a:solidFill>
              <a:schemeClr val="bg1"/>
            </a:solidFill>
            <a:prstDash val="solid"/>
            <a:round/>
            <a:headEnd type="none" w="med" len="med"/>
            <a:tailEnd type="none" w="med" len="med"/>
          </a:ln>
          <a:effectLst/>
          <a:extLst/>
        </p:spPr>
        <p:txBody>
          <a:bodyPr/>
          <a:lstStyle/>
          <a:p>
            <a:pPr>
              <a:defRPr/>
            </a:pPr>
            <a:endParaRPr lang="sv-SE" sz="1800">
              <a:solidFill>
                <a:srgbClr val="000000"/>
              </a:solidFill>
              <a:latin typeface="Arial" charset="0"/>
              <a:sym typeface="Arial" charset="0"/>
            </a:endParaRPr>
          </a:p>
        </p:txBody>
      </p:sp>
      <p:sp>
        <p:nvSpPr>
          <p:cNvPr id="8" name="Tår 7"/>
          <p:cNvSpPr/>
          <p:nvPr userDrawn="1"/>
        </p:nvSpPr>
        <p:spPr bwMode="auto">
          <a:xfrm>
            <a:off x="3059112" y="2868863"/>
            <a:ext cx="2448991" cy="1640257"/>
          </a:xfrm>
          <a:prstGeom prst="teardrop">
            <a:avLst/>
          </a:prstGeom>
          <a:solidFill>
            <a:srgbClr val="EFF9FF"/>
          </a:solidFill>
          <a:ln w="9525" cap="flat" cmpd="sng" algn="ctr">
            <a:solidFill>
              <a:schemeClr val="bg1"/>
            </a:solidFill>
            <a:prstDash val="solid"/>
            <a:round/>
            <a:headEnd type="none" w="med" len="med"/>
            <a:tailEnd type="none" w="med" len="med"/>
          </a:ln>
          <a:effectLst/>
          <a:extLst/>
        </p:spPr>
        <p:txBody>
          <a:bodyPr/>
          <a:lstStyle/>
          <a:p>
            <a:pPr>
              <a:defRPr/>
            </a:pPr>
            <a:endParaRPr lang="sv-SE" sz="1800">
              <a:solidFill>
                <a:srgbClr val="000000"/>
              </a:solidFill>
              <a:latin typeface="Arial" charset="0"/>
              <a:sym typeface="Arial" charset="0"/>
            </a:endParaRPr>
          </a:p>
        </p:txBody>
      </p:sp>
      <p:sp>
        <p:nvSpPr>
          <p:cNvPr id="16" name="Platshållare för text 3"/>
          <p:cNvSpPr>
            <a:spLocks noGrp="1"/>
          </p:cNvSpPr>
          <p:nvPr>
            <p:ph type="body" sz="half" idx="11" hasCustomPrompt="1"/>
          </p:nvPr>
        </p:nvSpPr>
        <p:spPr>
          <a:xfrm>
            <a:off x="6228185" y="4005065"/>
            <a:ext cx="1944216" cy="1152128"/>
          </a:xfrm>
          <a:prstGeom prst="rect">
            <a:avLst/>
          </a:prstGeom>
        </p:spPr>
        <p:txBody>
          <a:bodyPr>
            <a:noAutofit/>
          </a:bodyPr>
          <a:lstStyle>
            <a:lvl1pPr marL="0" indent="0">
              <a:buNone/>
              <a:defRPr sz="1800" b="1" baseline="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Lägg till text</a:t>
            </a:r>
          </a:p>
        </p:txBody>
      </p:sp>
      <p:sp>
        <p:nvSpPr>
          <p:cNvPr id="19" name="Platshållare för text 3"/>
          <p:cNvSpPr>
            <a:spLocks noGrp="1"/>
          </p:cNvSpPr>
          <p:nvPr>
            <p:ph type="body" sz="half" idx="12" hasCustomPrompt="1"/>
          </p:nvPr>
        </p:nvSpPr>
        <p:spPr>
          <a:xfrm>
            <a:off x="3419872" y="3112927"/>
            <a:ext cx="1944216" cy="1152128"/>
          </a:xfrm>
          <a:prstGeom prst="rect">
            <a:avLst/>
          </a:prstGeom>
        </p:spPr>
        <p:txBody>
          <a:bodyPr>
            <a:noAutofit/>
          </a:bodyPr>
          <a:lstStyle>
            <a:lvl1pPr marL="0" indent="0">
              <a:buNone/>
              <a:defRPr sz="1800" b="1">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Lägg till text</a:t>
            </a:r>
          </a:p>
        </p:txBody>
      </p:sp>
      <p:sp>
        <p:nvSpPr>
          <p:cNvPr id="20" name="Platshållare för text 3"/>
          <p:cNvSpPr>
            <a:spLocks noGrp="1"/>
          </p:cNvSpPr>
          <p:nvPr>
            <p:ph type="body" sz="half" idx="13" hasCustomPrompt="1"/>
          </p:nvPr>
        </p:nvSpPr>
        <p:spPr>
          <a:xfrm>
            <a:off x="971600" y="2348880"/>
            <a:ext cx="1944216" cy="1152128"/>
          </a:xfrm>
          <a:prstGeom prst="rect">
            <a:avLst/>
          </a:prstGeom>
        </p:spPr>
        <p:txBody>
          <a:bodyPr>
            <a:noAutofit/>
          </a:bodyPr>
          <a:lstStyle>
            <a:lvl1pPr marL="0" indent="0">
              <a:buNone/>
              <a:defRPr sz="1800" b="1">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Lägg till text</a:t>
            </a:r>
          </a:p>
        </p:txBody>
      </p:sp>
    </p:spTree>
    <p:extLst>
      <p:ext uri="{BB962C8B-B14F-4D97-AF65-F5344CB8AC3E}">
        <p14:creationId xmlns:p14="http://schemas.microsoft.com/office/powerpoint/2010/main" val="29164644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 y="-36675"/>
            <a:ext cx="9144000" cy="1590126"/>
          </a:xfrm>
          <a:prstGeom prst="rect">
            <a:avLst/>
          </a:prstGeom>
        </p:spPr>
      </p:pic>
      <p:grpSp>
        <p:nvGrpSpPr>
          <p:cNvPr id="7" name="Grupp 6"/>
          <p:cNvGrpSpPr/>
          <p:nvPr userDrawn="1"/>
        </p:nvGrpSpPr>
        <p:grpSpPr>
          <a:xfrm>
            <a:off x="467544" y="5949280"/>
            <a:ext cx="8293530" cy="602068"/>
            <a:chOff x="467544" y="5949280"/>
            <a:chExt cx="8293530" cy="602068"/>
          </a:xfrm>
        </p:grpSpPr>
        <p:sp>
          <p:nvSpPr>
            <p:cNvPr id="8" name="Line 2"/>
            <p:cNvSpPr>
              <a:spLocks noChangeShapeType="1"/>
            </p:cNvSpPr>
            <p:nvPr userDrawn="1"/>
          </p:nvSpPr>
          <p:spPr bwMode="auto">
            <a:xfrm>
              <a:off x="467544" y="6381328"/>
              <a:ext cx="5184576" cy="0"/>
            </a:xfrm>
            <a:prstGeom prst="line">
              <a:avLst/>
            </a:prstGeom>
            <a:noFill/>
            <a:ln w="6350" cap="flat">
              <a:solidFill>
                <a:srgbClr val="084B88"/>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pic>
          <p:nvPicPr>
            <p:cNvPr id="12" name="Bildobjekt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5949280"/>
              <a:ext cx="1164738" cy="602068"/>
            </a:xfrm>
            <a:prstGeom prst="rect">
              <a:avLst/>
            </a:prstGeom>
          </p:spPr>
        </p:pic>
        <p:sp>
          <p:nvSpPr>
            <p:cNvPr id="13" name="Line 2"/>
            <p:cNvSpPr>
              <a:spLocks noChangeShapeType="1"/>
            </p:cNvSpPr>
            <p:nvPr userDrawn="1"/>
          </p:nvSpPr>
          <p:spPr bwMode="auto">
            <a:xfrm>
              <a:off x="467544" y="6525344"/>
              <a:ext cx="5184576" cy="0"/>
            </a:xfrm>
            <a:prstGeom prst="line">
              <a:avLst/>
            </a:prstGeom>
            <a:noFill/>
            <a:ln w="6350" cap="flat">
              <a:solidFill>
                <a:srgbClr val="FFEF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sp>
          <p:nvSpPr>
            <p:cNvPr id="14" name="Line 2"/>
            <p:cNvSpPr>
              <a:spLocks noChangeShapeType="1"/>
            </p:cNvSpPr>
            <p:nvPr userDrawn="1"/>
          </p:nvSpPr>
          <p:spPr bwMode="auto">
            <a:xfrm>
              <a:off x="467544" y="6453336"/>
              <a:ext cx="5184576" cy="0"/>
            </a:xfrm>
            <a:prstGeom prst="line">
              <a:avLst/>
            </a:prstGeom>
            <a:noFill/>
            <a:ln w="6350" cap="flat">
              <a:solidFill>
                <a:srgbClr val="79B7E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grpSp>
      <p:pic>
        <p:nvPicPr>
          <p:cNvPr id="15" name="Bildobjekt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39980" y="5974082"/>
            <a:ext cx="1363914" cy="629942"/>
          </a:xfrm>
          <a:prstGeom prst="rect">
            <a:avLst/>
          </a:prstGeom>
        </p:spPr>
      </p:pic>
      <p:sp>
        <p:nvSpPr>
          <p:cNvPr id="5" name="Line 2"/>
          <p:cNvSpPr>
            <a:spLocks noChangeShapeType="1"/>
          </p:cNvSpPr>
          <p:nvPr/>
        </p:nvSpPr>
        <p:spPr bwMode="auto">
          <a:xfrm>
            <a:off x="468313" y="6405563"/>
            <a:ext cx="6997700" cy="0"/>
          </a:xfrm>
          <a:prstGeom prst="line">
            <a:avLst/>
          </a:prstGeom>
          <a:noFill/>
          <a:ln w="6350">
            <a:solidFill>
              <a:srgbClr val="084B88"/>
            </a:solidFill>
            <a:round/>
            <a:headEnd/>
            <a:tailEnd/>
          </a:ln>
          <a:extLst>
            <a:ext uri="{909E8E84-426E-40DD-AFC4-6F175D3DCCD1}">
              <a14:hiddenFill xmlns:a14="http://schemas.microsoft.com/office/drawing/2010/main">
                <a:noFill/>
              </a14:hiddenFill>
            </a:ext>
          </a:extLst>
        </p:spPr>
        <p:txBody>
          <a:bodyPr lIns="0" tIns="0" rIns="0" bIns="0"/>
          <a:lstStyle/>
          <a:p>
            <a:endParaRPr lang="sv-SE"/>
          </a:p>
        </p:txBody>
      </p:sp>
      <p:sp>
        <p:nvSpPr>
          <p:cNvPr id="9" name="Rubrik 1"/>
          <p:cNvSpPr>
            <a:spLocks noGrp="1"/>
          </p:cNvSpPr>
          <p:nvPr>
            <p:ph type="title"/>
          </p:nvPr>
        </p:nvSpPr>
        <p:spPr>
          <a:xfrm>
            <a:off x="395536" y="764704"/>
            <a:ext cx="8280920" cy="601124"/>
          </a:xfrm>
          <a:prstGeom prst="rect">
            <a:avLst/>
          </a:prstGeom>
        </p:spPr>
        <p:txBody>
          <a:bodyPr/>
          <a:lstStyle>
            <a:lvl1pPr algn="l">
              <a:defRPr sz="2800">
                <a:latin typeface="Calibri" panose="020F0502020204030204" pitchFamily="34" charset="0"/>
                <a:cs typeface="Calibri" panose="020F0502020204030204" pitchFamily="34" charset="0"/>
              </a:defRPr>
            </a:lvl1pPr>
          </a:lstStyle>
          <a:p>
            <a:r>
              <a:rPr lang="sv-SE"/>
              <a:t>Klicka här för att ändra format</a:t>
            </a:r>
          </a:p>
        </p:txBody>
      </p:sp>
      <p:sp>
        <p:nvSpPr>
          <p:cNvPr id="11" name="Platshållare för text 10"/>
          <p:cNvSpPr>
            <a:spLocks noGrp="1"/>
          </p:cNvSpPr>
          <p:nvPr>
            <p:ph type="body" sz="quarter" idx="10"/>
          </p:nvPr>
        </p:nvSpPr>
        <p:spPr>
          <a:xfrm>
            <a:off x="395932" y="1700808"/>
            <a:ext cx="8280524" cy="4464496"/>
          </a:xfrm>
          <a:prstGeom prst="rect">
            <a:avLst/>
          </a:prstGeom>
        </p:spPr>
        <p:txBody>
          <a:bodyPr/>
          <a:lstStyle>
            <a:lvl1pPr>
              <a:defRPr sz="2200">
                <a:latin typeface="Calibri" pitchFamily="34" charset="0"/>
                <a:cs typeface="Calibri" pitchFamily="34" charset="0"/>
              </a:defRPr>
            </a:lvl1pPr>
            <a:lvl2pPr>
              <a:defRPr sz="2200">
                <a:latin typeface="Calibri" pitchFamily="34" charset="0"/>
                <a:cs typeface="Calibri" pitchFamily="34" charset="0"/>
              </a:defRPr>
            </a:lvl2pPr>
            <a:lvl3pPr>
              <a:defRPr sz="2200">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2"/>
          <p:cNvSpPr>
            <a:spLocks noGrp="1"/>
          </p:cNvSpPr>
          <p:nvPr>
            <p:ph type="body" idx="1"/>
          </p:nvPr>
        </p:nvSpPr>
        <p:spPr>
          <a:xfrm>
            <a:off x="376485" y="6200867"/>
            <a:ext cx="5459139" cy="204844"/>
          </a:xfrm>
          <a:prstGeom prst="rect">
            <a:avLst/>
          </a:prstGeom>
        </p:spPr>
        <p:txBody>
          <a:bodyPr anchor="t"/>
          <a:lstStyle>
            <a:lvl1pPr marL="0" indent="0" algn="l">
              <a:spcBef>
                <a:spcPts val="0"/>
              </a:spcBef>
              <a:buNone/>
              <a:defRPr sz="1000" cap="all" baseline="0">
                <a:solidFill>
                  <a:srgbClr val="1D4986"/>
                </a:solidFill>
                <a:latin typeface="Calibri" panose="020F0502020204030204" pitchFamily="34" charset="0"/>
                <a:cs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extLst>
      <p:ext uri="{BB962C8B-B14F-4D97-AF65-F5344CB8AC3E}">
        <p14:creationId xmlns:p14="http://schemas.microsoft.com/office/powerpoint/2010/main" val="102405030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 y="-36675"/>
            <a:ext cx="9144000" cy="1590126"/>
          </a:xfrm>
          <a:prstGeom prst="rect">
            <a:avLst/>
          </a:prstGeom>
        </p:spPr>
      </p:pic>
      <p:grpSp>
        <p:nvGrpSpPr>
          <p:cNvPr id="7" name="Grupp 6"/>
          <p:cNvGrpSpPr/>
          <p:nvPr userDrawn="1"/>
        </p:nvGrpSpPr>
        <p:grpSpPr>
          <a:xfrm>
            <a:off x="467544" y="5949280"/>
            <a:ext cx="8293530" cy="602068"/>
            <a:chOff x="467544" y="5949280"/>
            <a:chExt cx="8293530" cy="602068"/>
          </a:xfrm>
        </p:grpSpPr>
        <p:sp>
          <p:nvSpPr>
            <p:cNvPr id="8" name="Line 2"/>
            <p:cNvSpPr>
              <a:spLocks noChangeShapeType="1"/>
            </p:cNvSpPr>
            <p:nvPr userDrawn="1"/>
          </p:nvSpPr>
          <p:spPr bwMode="auto">
            <a:xfrm>
              <a:off x="467544" y="6381328"/>
              <a:ext cx="5184576" cy="0"/>
            </a:xfrm>
            <a:prstGeom prst="line">
              <a:avLst/>
            </a:prstGeom>
            <a:noFill/>
            <a:ln w="6350" cap="flat">
              <a:solidFill>
                <a:srgbClr val="084B88"/>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pic>
          <p:nvPicPr>
            <p:cNvPr id="12" name="Bildobjekt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5949280"/>
              <a:ext cx="1164738" cy="602068"/>
            </a:xfrm>
            <a:prstGeom prst="rect">
              <a:avLst/>
            </a:prstGeom>
          </p:spPr>
        </p:pic>
        <p:sp>
          <p:nvSpPr>
            <p:cNvPr id="13" name="Line 2"/>
            <p:cNvSpPr>
              <a:spLocks noChangeShapeType="1"/>
            </p:cNvSpPr>
            <p:nvPr userDrawn="1"/>
          </p:nvSpPr>
          <p:spPr bwMode="auto">
            <a:xfrm>
              <a:off x="467544" y="6525344"/>
              <a:ext cx="5184576" cy="0"/>
            </a:xfrm>
            <a:prstGeom prst="line">
              <a:avLst/>
            </a:prstGeom>
            <a:noFill/>
            <a:ln w="6350" cap="flat">
              <a:solidFill>
                <a:srgbClr val="FFEF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sp>
          <p:nvSpPr>
            <p:cNvPr id="14" name="Line 2"/>
            <p:cNvSpPr>
              <a:spLocks noChangeShapeType="1"/>
            </p:cNvSpPr>
            <p:nvPr userDrawn="1"/>
          </p:nvSpPr>
          <p:spPr bwMode="auto">
            <a:xfrm>
              <a:off x="467544" y="6453336"/>
              <a:ext cx="5184576" cy="0"/>
            </a:xfrm>
            <a:prstGeom prst="line">
              <a:avLst/>
            </a:prstGeom>
            <a:noFill/>
            <a:ln w="6350" cap="flat">
              <a:solidFill>
                <a:srgbClr val="79B7E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grpSp>
      <p:pic>
        <p:nvPicPr>
          <p:cNvPr id="15" name="Bildobjekt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39980" y="5974082"/>
            <a:ext cx="1363914" cy="629942"/>
          </a:xfrm>
          <a:prstGeom prst="rect">
            <a:avLst/>
          </a:prstGeom>
        </p:spPr>
      </p:pic>
      <p:sp>
        <p:nvSpPr>
          <p:cNvPr id="5" name="Line 2"/>
          <p:cNvSpPr>
            <a:spLocks noChangeShapeType="1"/>
          </p:cNvSpPr>
          <p:nvPr/>
        </p:nvSpPr>
        <p:spPr bwMode="auto">
          <a:xfrm>
            <a:off x="468313" y="6405563"/>
            <a:ext cx="6997700" cy="0"/>
          </a:xfrm>
          <a:prstGeom prst="line">
            <a:avLst/>
          </a:prstGeom>
          <a:noFill/>
          <a:ln w="6350">
            <a:solidFill>
              <a:srgbClr val="084B88"/>
            </a:solidFill>
            <a:round/>
            <a:headEnd/>
            <a:tailEnd/>
          </a:ln>
          <a:extLst>
            <a:ext uri="{909E8E84-426E-40DD-AFC4-6F175D3DCCD1}">
              <a14:hiddenFill xmlns:a14="http://schemas.microsoft.com/office/drawing/2010/main">
                <a:noFill/>
              </a14:hiddenFill>
            </a:ext>
          </a:extLst>
        </p:spPr>
        <p:txBody>
          <a:bodyPr lIns="0" tIns="0" rIns="0" bIns="0"/>
          <a:lstStyle/>
          <a:p>
            <a:endParaRPr lang="sv-SE"/>
          </a:p>
        </p:txBody>
      </p:sp>
      <p:sp>
        <p:nvSpPr>
          <p:cNvPr id="10" name="Platshållare för text 2"/>
          <p:cNvSpPr>
            <a:spLocks noGrp="1"/>
          </p:cNvSpPr>
          <p:nvPr>
            <p:ph type="body" idx="1"/>
          </p:nvPr>
        </p:nvSpPr>
        <p:spPr>
          <a:xfrm>
            <a:off x="376485" y="6200867"/>
            <a:ext cx="5459139" cy="204844"/>
          </a:xfrm>
          <a:prstGeom prst="rect">
            <a:avLst/>
          </a:prstGeom>
        </p:spPr>
        <p:txBody>
          <a:bodyPr anchor="t"/>
          <a:lstStyle>
            <a:lvl1pPr marL="0" indent="0" algn="l">
              <a:spcBef>
                <a:spcPts val="0"/>
              </a:spcBef>
              <a:buNone/>
              <a:defRPr sz="1000" cap="all" baseline="0">
                <a:solidFill>
                  <a:srgbClr val="1D4986"/>
                </a:solidFill>
                <a:latin typeface="Calibri" panose="020F0502020204030204" pitchFamily="34" charset="0"/>
                <a:cs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19" name="Rubrik 1"/>
          <p:cNvSpPr>
            <a:spLocks noGrp="1"/>
          </p:cNvSpPr>
          <p:nvPr>
            <p:ph type="title"/>
          </p:nvPr>
        </p:nvSpPr>
        <p:spPr>
          <a:xfrm>
            <a:off x="454341" y="1012986"/>
            <a:ext cx="3008313" cy="1162050"/>
          </a:xfrm>
          <a:prstGeom prst="rect">
            <a:avLst/>
          </a:prstGeom>
        </p:spPr>
        <p:txBody>
          <a:bodyPr anchor="b"/>
          <a:lstStyle>
            <a:lvl1pPr algn="l">
              <a:defRPr sz="2000" b="1"/>
            </a:lvl1pPr>
          </a:lstStyle>
          <a:p>
            <a:r>
              <a:rPr lang="sv-SE"/>
              <a:t>Klicka här för att ändra format</a:t>
            </a:r>
          </a:p>
        </p:txBody>
      </p:sp>
      <p:sp>
        <p:nvSpPr>
          <p:cNvPr id="20" name="Platshållare för innehåll 2"/>
          <p:cNvSpPr>
            <a:spLocks noGrp="1"/>
          </p:cNvSpPr>
          <p:nvPr>
            <p:ph idx="10"/>
          </p:nvPr>
        </p:nvSpPr>
        <p:spPr>
          <a:xfrm>
            <a:off x="3572191" y="1012986"/>
            <a:ext cx="5111750" cy="48642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1" name="Platshållare för text 3"/>
          <p:cNvSpPr>
            <a:spLocks noGrp="1"/>
          </p:cNvSpPr>
          <p:nvPr>
            <p:ph type="body" sz="half" idx="2"/>
          </p:nvPr>
        </p:nvSpPr>
        <p:spPr>
          <a:xfrm>
            <a:off x="454341" y="2175037"/>
            <a:ext cx="3008313" cy="389855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28005059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amarbetspartners">
    <p:spTree>
      <p:nvGrpSpPr>
        <p:cNvPr id="1" name=""/>
        <p:cNvGrpSpPr/>
        <p:nvPr/>
      </p:nvGrpSpPr>
      <p:grpSpPr>
        <a:xfrm>
          <a:off x="0" y="0"/>
          <a:ext cx="0" cy="0"/>
          <a:chOff x="0" y="0"/>
          <a:chExt cx="0" cy="0"/>
        </a:xfrm>
      </p:grpSpPr>
      <p:pic>
        <p:nvPicPr>
          <p:cNvPr id="19" name="Bildobjekt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 y="-36675"/>
            <a:ext cx="9144000" cy="1590126"/>
          </a:xfrm>
          <a:prstGeom prst="rect">
            <a:avLst/>
          </a:prstGeom>
        </p:spPr>
      </p:pic>
      <p:grpSp>
        <p:nvGrpSpPr>
          <p:cNvPr id="20" name="Grupp 19"/>
          <p:cNvGrpSpPr/>
          <p:nvPr userDrawn="1"/>
        </p:nvGrpSpPr>
        <p:grpSpPr>
          <a:xfrm>
            <a:off x="467544" y="5949280"/>
            <a:ext cx="8293530" cy="602068"/>
            <a:chOff x="467544" y="5949280"/>
            <a:chExt cx="8293530" cy="602068"/>
          </a:xfrm>
        </p:grpSpPr>
        <p:sp>
          <p:nvSpPr>
            <p:cNvPr id="21" name="Line 2"/>
            <p:cNvSpPr>
              <a:spLocks noChangeShapeType="1"/>
            </p:cNvSpPr>
            <p:nvPr userDrawn="1"/>
          </p:nvSpPr>
          <p:spPr bwMode="auto">
            <a:xfrm>
              <a:off x="467544" y="6381328"/>
              <a:ext cx="5184576" cy="0"/>
            </a:xfrm>
            <a:prstGeom prst="line">
              <a:avLst/>
            </a:prstGeom>
            <a:noFill/>
            <a:ln w="6350" cap="flat">
              <a:solidFill>
                <a:srgbClr val="084B88"/>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pic>
          <p:nvPicPr>
            <p:cNvPr id="22" name="Bildobjekt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5949280"/>
              <a:ext cx="1164738" cy="602068"/>
            </a:xfrm>
            <a:prstGeom prst="rect">
              <a:avLst/>
            </a:prstGeom>
          </p:spPr>
        </p:pic>
        <p:sp>
          <p:nvSpPr>
            <p:cNvPr id="33" name="Line 2"/>
            <p:cNvSpPr>
              <a:spLocks noChangeShapeType="1"/>
            </p:cNvSpPr>
            <p:nvPr userDrawn="1"/>
          </p:nvSpPr>
          <p:spPr bwMode="auto">
            <a:xfrm>
              <a:off x="467544" y="6525344"/>
              <a:ext cx="5184576" cy="0"/>
            </a:xfrm>
            <a:prstGeom prst="line">
              <a:avLst/>
            </a:prstGeom>
            <a:noFill/>
            <a:ln w="6350" cap="flat">
              <a:solidFill>
                <a:srgbClr val="FFEF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sp>
          <p:nvSpPr>
            <p:cNvPr id="34" name="Line 2"/>
            <p:cNvSpPr>
              <a:spLocks noChangeShapeType="1"/>
            </p:cNvSpPr>
            <p:nvPr userDrawn="1"/>
          </p:nvSpPr>
          <p:spPr bwMode="auto">
            <a:xfrm>
              <a:off x="467544" y="6453336"/>
              <a:ext cx="5184576" cy="0"/>
            </a:xfrm>
            <a:prstGeom prst="line">
              <a:avLst/>
            </a:prstGeom>
            <a:noFill/>
            <a:ln w="6350" cap="flat">
              <a:solidFill>
                <a:srgbClr val="79B7E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grpSp>
      <p:pic>
        <p:nvPicPr>
          <p:cNvPr id="35" name="Bildobjekt 3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39980" y="5974082"/>
            <a:ext cx="1363914" cy="629942"/>
          </a:xfrm>
          <a:prstGeom prst="rect">
            <a:avLst/>
          </a:prstGeom>
        </p:spPr>
      </p:pic>
      <p:sp>
        <p:nvSpPr>
          <p:cNvPr id="23" name="Oval 2"/>
          <p:cNvSpPr>
            <a:spLocks noChangeArrowheads="1"/>
          </p:cNvSpPr>
          <p:nvPr userDrawn="1"/>
        </p:nvSpPr>
        <p:spPr bwMode="auto">
          <a:xfrm>
            <a:off x="2844800" y="2127250"/>
            <a:ext cx="3024188" cy="2808288"/>
          </a:xfrm>
          <a:prstGeom prst="ellipse">
            <a:avLst/>
          </a:prstGeom>
          <a:solidFill>
            <a:srgbClr val="084B88"/>
          </a:solidFill>
          <a:ln w="254000">
            <a:solidFill>
              <a:srgbClr val="FFD911"/>
            </a:solidFill>
            <a:round/>
            <a:headEnd/>
            <a:tailEnd/>
          </a:ln>
        </p:spPr>
        <p:txBody>
          <a:bodyPr wrap="none" anchor="ctr"/>
          <a:lstStyle>
            <a:lvl1pPr eaLnBrk="0" hangingPunct="0">
              <a:defRPr sz="2000">
                <a:solidFill>
                  <a:schemeClr val="tx1"/>
                </a:solidFill>
                <a:latin typeface="Arial" pitchFamily="34" charset="0"/>
                <a:ea typeface="ヒラギノ角ゴ ProN W3"/>
                <a:cs typeface="ヒラギノ角ゴ ProN W3"/>
              </a:defRPr>
            </a:lvl1pPr>
            <a:lvl2pPr marL="742950" indent="-285750" eaLnBrk="0" hangingPunct="0">
              <a:defRPr sz="2000">
                <a:solidFill>
                  <a:schemeClr val="tx1"/>
                </a:solidFill>
                <a:latin typeface="Arial" pitchFamily="34" charset="0"/>
                <a:ea typeface="ヒラギノ角ゴ ProN W3"/>
                <a:cs typeface="ヒラギノ角ゴ ProN W3"/>
              </a:defRPr>
            </a:lvl2pPr>
            <a:lvl3pPr marL="1143000" indent="-228600" eaLnBrk="0" hangingPunct="0">
              <a:defRPr sz="2000">
                <a:solidFill>
                  <a:schemeClr val="tx1"/>
                </a:solidFill>
                <a:latin typeface="Arial" pitchFamily="34" charset="0"/>
                <a:ea typeface="ヒラギノ角ゴ ProN W3"/>
                <a:cs typeface="ヒラギノ角ゴ ProN W3"/>
              </a:defRPr>
            </a:lvl3pPr>
            <a:lvl4pPr marL="1600200" indent="-228600" eaLnBrk="0" hangingPunct="0">
              <a:defRPr sz="2000">
                <a:solidFill>
                  <a:schemeClr val="tx1"/>
                </a:solidFill>
                <a:latin typeface="Arial" pitchFamily="34" charset="0"/>
                <a:ea typeface="ヒラギノ角ゴ ProN W3"/>
                <a:cs typeface="ヒラギノ角ゴ ProN W3"/>
              </a:defRPr>
            </a:lvl4pPr>
            <a:lvl5pPr marL="2057400" indent="-228600" eaLnBrk="0" hangingPunct="0">
              <a:defRPr sz="2000">
                <a:solidFill>
                  <a:schemeClr val="tx1"/>
                </a:solidFill>
                <a:latin typeface="Arial" pitchFamily="34" charset="0"/>
                <a:ea typeface="ヒラギノ角ゴ ProN W3"/>
                <a:cs typeface="ヒラギノ角ゴ ProN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9pPr>
          </a:lstStyle>
          <a:p>
            <a:pPr eaLnBrk="1" hangingPunct="1"/>
            <a:endParaRPr lang="sv-SE" altLang="sv-SE">
              <a:solidFill>
                <a:srgbClr val="084B88"/>
              </a:solidFill>
              <a:latin typeface="Calibri" panose="020F0502020204030204" pitchFamily="34" charset="0"/>
            </a:endParaRPr>
          </a:p>
        </p:txBody>
      </p:sp>
      <p:sp>
        <p:nvSpPr>
          <p:cNvPr id="24" name="Text Box 4"/>
          <p:cNvSpPr txBox="1">
            <a:spLocks noChangeArrowheads="1"/>
          </p:cNvSpPr>
          <p:nvPr userDrawn="1"/>
        </p:nvSpPr>
        <p:spPr bwMode="auto">
          <a:xfrm>
            <a:off x="3384550" y="3183359"/>
            <a:ext cx="19446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ea typeface="ヒラギノ角ゴ ProN W3"/>
                <a:cs typeface="ヒラギノ角ゴ ProN W3"/>
              </a:defRPr>
            </a:lvl1pPr>
            <a:lvl2pPr marL="742950" indent="-285750" eaLnBrk="0" hangingPunct="0">
              <a:defRPr sz="2000">
                <a:solidFill>
                  <a:schemeClr val="tx1"/>
                </a:solidFill>
                <a:latin typeface="Arial" pitchFamily="34" charset="0"/>
                <a:ea typeface="ヒラギノ角ゴ ProN W3"/>
                <a:cs typeface="ヒラギノ角ゴ ProN W3"/>
              </a:defRPr>
            </a:lvl2pPr>
            <a:lvl3pPr marL="1143000" indent="-228600" eaLnBrk="0" hangingPunct="0">
              <a:defRPr sz="2000">
                <a:solidFill>
                  <a:schemeClr val="tx1"/>
                </a:solidFill>
                <a:latin typeface="Arial" pitchFamily="34" charset="0"/>
                <a:ea typeface="ヒラギノ角ゴ ProN W3"/>
                <a:cs typeface="ヒラギノ角ゴ ProN W3"/>
              </a:defRPr>
            </a:lvl3pPr>
            <a:lvl4pPr marL="1600200" indent="-228600" eaLnBrk="0" hangingPunct="0">
              <a:defRPr sz="2000">
                <a:solidFill>
                  <a:schemeClr val="tx1"/>
                </a:solidFill>
                <a:latin typeface="Arial" pitchFamily="34" charset="0"/>
                <a:ea typeface="ヒラギノ角ゴ ProN W3"/>
                <a:cs typeface="ヒラギノ角ゴ ProN W3"/>
              </a:defRPr>
            </a:lvl4pPr>
            <a:lvl5pPr marL="2057400" indent="-228600" eaLnBrk="0" hangingPunct="0">
              <a:defRPr sz="2000">
                <a:solidFill>
                  <a:schemeClr val="tx1"/>
                </a:solidFill>
                <a:latin typeface="Arial" pitchFamily="34" charset="0"/>
                <a:ea typeface="ヒラギノ角ゴ ProN W3"/>
                <a:cs typeface="ヒラギノ角ゴ ProN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9pPr>
          </a:lstStyle>
          <a:p>
            <a:pPr algn="ctr" eaLnBrk="1" hangingPunct="1"/>
            <a:r>
              <a:rPr lang="sv-SE" altLang="sv-SE" sz="2400" b="1">
                <a:solidFill>
                  <a:schemeClr val="bg1"/>
                </a:solidFill>
                <a:latin typeface="Calibri" pitchFamily="34" charset="0"/>
              </a:rPr>
              <a:t>Lägg till text</a:t>
            </a:r>
          </a:p>
        </p:txBody>
      </p:sp>
      <p:sp>
        <p:nvSpPr>
          <p:cNvPr id="25" name="Text Box 5"/>
          <p:cNvSpPr txBox="1">
            <a:spLocks noChangeArrowheads="1"/>
          </p:cNvSpPr>
          <p:nvPr userDrawn="1"/>
        </p:nvSpPr>
        <p:spPr bwMode="auto">
          <a:xfrm>
            <a:off x="2989262" y="1487159"/>
            <a:ext cx="2519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ea typeface="ヒラギノ角ゴ ProN W3"/>
                <a:cs typeface="ヒラギノ角ゴ ProN W3"/>
              </a:defRPr>
            </a:lvl1pPr>
            <a:lvl2pPr marL="742950" indent="-285750" eaLnBrk="0" hangingPunct="0">
              <a:defRPr sz="2000">
                <a:solidFill>
                  <a:schemeClr val="tx1"/>
                </a:solidFill>
                <a:latin typeface="Arial" pitchFamily="34" charset="0"/>
                <a:ea typeface="ヒラギノ角ゴ ProN W3"/>
                <a:cs typeface="ヒラギノ角ゴ ProN W3"/>
              </a:defRPr>
            </a:lvl2pPr>
            <a:lvl3pPr marL="1143000" indent="-228600" eaLnBrk="0" hangingPunct="0">
              <a:defRPr sz="2000">
                <a:solidFill>
                  <a:schemeClr val="tx1"/>
                </a:solidFill>
                <a:latin typeface="Arial" pitchFamily="34" charset="0"/>
                <a:ea typeface="ヒラギノ角ゴ ProN W3"/>
                <a:cs typeface="ヒラギノ角ゴ ProN W3"/>
              </a:defRPr>
            </a:lvl3pPr>
            <a:lvl4pPr marL="1600200" indent="-228600" eaLnBrk="0" hangingPunct="0">
              <a:defRPr sz="2000">
                <a:solidFill>
                  <a:schemeClr val="tx1"/>
                </a:solidFill>
                <a:latin typeface="Arial" pitchFamily="34" charset="0"/>
                <a:ea typeface="ヒラギノ角ゴ ProN W3"/>
                <a:cs typeface="ヒラギノ角ゴ ProN W3"/>
              </a:defRPr>
            </a:lvl4pPr>
            <a:lvl5pPr marL="2057400" indent="-228600" eaLnBrk="0" hangingPunct="0">
              <a:defRPr sz="2000">
                <a:solidFill>
                  <a:schemeClr val="tx1"/>
                </a:solidFill>
                <a:latin typeface="Arial" pitchFamily="34" charset="0"/>
                <a:ea typeface="ヒラギノ角ゴ ProN W3"/>
                <a:cs typeface="ヒラギノ角ゴ ProN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9pPr>
          </a:lstStyle>
          <a:p>
            <a:pPr algn="ctr" eaLnBrk="1" hangingPunct="1">
              <a:spcBef>
                <a:spcPct val="50000"/>
              </a:spcBef>
            </a:pPr>
            <a:r>
              <a:rPr lang="sv-SE" altLang="sv-SE" sz="2400" b="1">
                <a:latin typeface="Calibri" pitchFamily="34" charset="0"/>
              </a:rPr>
              <a:t>Lägg</a:t>
            </a:r>
            <a:r>
              <a:rPr lang="sv-SE" altLang="sv-SE" sz="2400" b="1" baseline="0">
                <a:latin typeface="Calibri" pitchFamily="34" charset="0"/>
              </a:rPr>
              <a:t> till text</a:t>
            </a:r>
            <a:endParaRPr lang="sv-SE" altLang="sv-SE" sz="2400" b="1">
              <a:latin typeface="Calibri" pitchFamily="34" charset="0"/>
            </a:endParaRPr>
          </a:p>
        </p:txBody>
      </p:sp>
      <p:sp>
        <p:nvSpPr>
          <p:cNvPr id="26" name="Text Box 6"/>
          <p:cNvSpPr txBox="1">
            <a:spLocks noChangeArrowheads="1"/>
          </p:cNvSpPr>
          <p:nvPr userDrawn="1"/>
        </p:nvSpPr>
        <p:spPr bwMode="auto">
          <a:xfrm>
            <a:off x="827088" y="3755866"/>
            <a:ext cx="2233612"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ea typeface="ヒラギノ角ゴ ProN W3"/>
                <a:cs typeface="ヒラギノ角ゴ ProN W3"/>
              </a:defRPr>
            </a:lvl1pPr>
            <a:lvl2pPr marL="742950" indent="-285750" eaLnBrk="0" hangingPunct="0">
              <a:defRPr sz="2000">
                <a:solidFill>
                  <a:schemeClr val="tx1"/>
                </a:solidFill>
                <a:latin typeface="Arial" pitchFamily="34" charset="0"/>
                <a:ea typeface="ヒラギノ角ゴ ProN W3"/>
                <a:cs typeface="ヒラギノ角ゴ ProN W3"/>
              </a:defRPr>
            </a:lvl2pPr>
            <a:lvl3pPr marL="1143000" indent="-228600" eaLnBrk="0" hangingPunct="0">
              <a:defRPr sz="2000">
                <a:solidFill>
                  <a:schemeClr val="tx1"/>
                </a:solidFill>
                <a:latin typeface="Arial" pitchFamily="34" charset="0"/>
                <a:ea typeface="ヒラギノ角ゴ ProN W3"/>
                <a:cs typeface="ヒラギノ角ゴ ProN W3"/>
              </a:defRPr>
            </a:lvl3pPr>
            <a:lvl4pPr marL="1600200" indent="-228600" eaLnBrk="0" hangingPunct="0">
              <a:defRPr sz="2000">
                <a:solidFill>
                  <a:schemeClr val="tx1"/>
                </a:solidFill>
                <a:latin typeface="Arial" pitchFamily="34" charset="0"/>
                <a:ea typeface="ヒラギノ角ゴ ProN W3"/>
                <a:cs typeface="ヒラギノ角ゴ ProN W3"/>
              </a:defRPr>
            </a:lvl4pPr>
            <a:lvl5pPr marL="2057400" indent="-228600" eaLnBrk="0" hangingPunct="0">
              <a:defRPr sz="2000">
                <a:solidFill>
                  <a:schemeClr val="tx1"/>
                </a:solidFill>
                <a:latin typeface="Arial" pitchFamily="34" charset="0"/>
                <a:ea typeface="ヒラギノ角ゴ ProN W3"/>
                <a:cs typeface="ヒラギノ角ゴ ProN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9pPr>
          </a:lstStyle>
          <a:p>
            <a:pPr algn="l" eaLnBrk="1" hangingPunct="1">
              <a:spcBef>
                <a:spcPct val="50000"/>
              </a:spcBef>
            </a:pPr>
            <a:r>
              <a:rPr lang="sv-SE" altLang="sv-SE" sz="2400" b="1">
                <a:latin typeface="Calibri" pitchFamily="34" charset="0"/>
              </a:rPr>
              <a:t>Lägg</a:t>
            </a:r>
            <a:r>
              <a:rPr lang="sv-SE" altLang="sv-SE" sz="2400" b="1" baseline="0">
                <a:latin typeface="Calibri" pitchFamily="34" charset="0"/>
              </a:rPr>
              <a:t> till text</a:t>
            </a:r>
            <a:endParaRPr lang="sv-SE" altLang="sv-SE" sz="2400" b="1">
              <a:latin typeface="Calibri" pitchFamily="34" charset="0"/>
            </a:endParaRPr>
          </a:p>
          <a:p>
            <a:pPr eaLnBrk="1" hangingPunct="1">
              <a:spcBef>
                <a:spcPts val="600"/>
              </a:spcBef>
              <a:buFontTx/>
              <a:buChar char="•"/>
            </a:pPr>
            <a:r>
              <a:rPr lang="sv-SE" altLang="sv-SE" sz="1800">
                <a:latin typeface="Calibri" pitchFamily="34" charset="0"/>
              </a:rPr>
              <a:t> Undertext</a:t>
            </a:r>
          </a:p>
        </p:txBody>
      </p:sp>
      <p:sp>
        <p:nvSpPr>
          <p:cNvPr id="27" name="Text Box 7"/>
          <p:cNvSpPr txBox="1">
            <a:spLocks noChangeArrowheads="1"/>
          </p:cNvSpPr>
          <p:nvPr userDrawn="1"/>
        </p:nvSpPr>
        <p:spPr bwMode="auto">
          <a:xfrm>
            <a:off x="6372299" y="3933056"/>
            <a:ext cx="2016125"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ea typeface="ヒラギノ角ゴ ProN W3"/>
                <a:cs typeface="ヒラギノ角ゴ ProN W3"/>
              </a:defRPr>
            </a:lvl1pPr>
            <a:lvl2pPr marL="742950" indent="-285750" eaLnBrk="0" hangingPunct="0">
              <a:defRPr sz="2000">
                <a:solidFill>
                  <a:schemeClr val="tx1"/>
                </a:solidFill>
                <a:latin typeface="Arial" pitchFamily="34" charset="0"/>
                <a:ea typeface="ヒラギノ角ゴ ProN W3"/>
                <a:cs typeface="ヒラギノ角ゴ ProN W3"/>
              </a:defRPr>
            </a:lvl2pPr>
            <a:lvl3pPr marL="1143000" indent="-228600" eaLnBrk="0" hangingPunct="0">
              <a:defRPr sz="2000">
                <a:solidFill>
                  <a:schemeClr val="tx1"/>
                </a:solidFill>
                <a:latin typeface="Arial" pitchFamily="34" charset="0"/>
                <a:ea typeface="ヒラギノ角ゴ ProN W3"/>
                <a:cs typeface="ヒラギノ角ゴ ProN W3"/>
              </a:defRPr>
            </a:lvl3pPr>
            <a:lvl4pPr marL="1600200" indent="-228600" eaLnBrk="0" hangingPunct="0">
              <a:defRPr sz="2000">
                <a:solidFill>
                  <a:schemeClr val="tx1"/>
                </a:solidFill>
                <a:latin typeface="Arial" pitchFamily="34" charset="0"/>
                <a:ea typeface="ヒラギノ角ゴ ProN W3"/>
                <a:cs typeface="ヒラギノ角ゴ ProN W3"/>
              </a:defRPr>
            </a:lvl4pPr>
            <a:lvl5pPr marL="2057400" indent="-228600" eaLnBrk="0" hangingPunct="0">
              <a:defRPr sz="2000">
                <a:solidFill>
                  <a:schemeClr val="tx1"/>
                </a:solidFill>
                <a:latin typeface="Arial" pitchFamily="34" charset="0"/>
                <a:ea typeface="ヒラギノ角ゴ ProN W3"/>
                <a:cs typeface="ヒラギノ角ゴ ProN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N W3"/>
                <a:cs typeface="ヒラギノ角ゴ ProN W3"/>
              </a:defRPr>
            </a:lvl9pPr>
          </a:lstStyle>
          <a:p>
            <a:pPr marL="0" marR="0" indent="0" algn="l" defTabSz="914400" rtl="0" eaLnBrk="1" fontAlgn="auto" latinLnBrk="0" hangingPunct="1">
              <a:lnSpc>
                <a:spcPct val="100000"/>
              </a:lnSpc>
              <a:spcBef>
                <a:spcPct val="50000"/>
              </a:spcBef>
              <a:spcAft>
                <a:spcPts val="0"/>
              </a:spcAft>
              <a:buClrTx/>
              <a:buSzTx/>
              <a:buFontTx/>
              <a:buNone/>
              <a:tabLst/>
              <a:defRPr/>
            </a:pPr>
            <a:r>
              <a:rPr lang="sv-SE" altLang="sv-SE" sz="2400" b="1">
                <a:latin typeface="Calibri" pitchFamily="34" charset="0"/>
              </a:rPr>
              <a:t>Lägg</a:t>
            </a:r>
            <a:r>
              <a:rPr lang="sv-SE" altLang="sv-SE" sz="2400" b="1" baseline="0">
                <a:latin typeface="Calibri" pitchFamily="34" charset="0"/>
              </a:rPr>
              <a:t> till text</a:t>
            </a:r>
            <a:endParaRPr lang="sv-SE" altLang="sv-SE" sz="2400" b="1">
              <a:latin typeface="Calibri" pitchFamily="34" charset="0"/>
            </a:endParaRPr>
          </a:p>
          <a:p>
            <a:pPr eaLnBrk="1" hangingPunct="1">
              <a:spcBef>
                <a:spcPts val="600"/>
              </a:spcBef>
              <a:buFontTx/>
              <a:buChar char="•"/>
            </a:pPr>
            <a:r>
              <a:rPr lang="sv-SE" altLang="sv-SE" sz="1800">
                <a:latin typeface="Calibri" pitchFamily="34" charset="0"/>
              </a:rPr>
              <a:t> Undertext</a:t>
            </a:r>
          </a:p>
        </p:txBody>
      </p:sp>
      <p:sp>
        <p:nvSpPr>
          <p:cNvPr id="28" name="Line 8"/>
          <p:cNvSpPr>
            <a:spLocks noChangeShapeType="1"/>
          </p:cNvSpPr>
          <p:nvPr userDrawn="1"/>
        </p:nvSpPr>
        <p:spPr bwMode="auto">
          <a:xfrm>
            <a:off x="5508625" y="2095688"/>
            <a:ext cx="1151607" cy="1544450"/>
          </a:xfrm>
          <a:prstGeom prst="line">
            <a:avLst/>
          </a:prstGeom>
          <a:noFill/>
          <a:ln w="9525">
            <a:solidFill>
              <a:srgbClr val="084B8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sv-SE"/>
          </a:p>
        </p:txBody>
      </p:sp>
      <p:sp>
        <p:nvSpPr>
          <p:cNvPr id="29" name="Line 9"/>
          <p:cNvSpPr>
            <a:spLocks noChangeShapeType="1"/>
          </p:cNvSpPr>
          <p:nvPr userDrawn="1"/>
        </p:nvSpPr>
        <p:spPr bwMode="auto">
          <a:xfrm flipH="1" flipV="1">
            <a:off x="3060700" y="5080000"/>
            <a:ext cx="2663825" cy="360363"/>
          </a:xfrm>
          <a:prstGeom prst="line">
            <a:avLst/>
          </a:prstGeom>
          <a:noFill/>
          <a:ln w="9525">
            <a:solidFill>
              <a:srgbClr val="084B8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sv-SE"/>
          </a:p>
        </p:txBody>
      </p:sp>
      <p:sp>
        <p:nvSpPr>
          <p:cNvPr id="30" name="Line 10"/>
          <p:cNvSpPr>
            <a:spLocks noChangeShapeType="1"/>
          </p:cNvSpPr>
          <p:nvPr userDrawn="1"/>
        </p:nvSpPr>
        <p:spPr bwMode="auto">
          <a:xfrm flipV="1">
            <a:off x="1981200" y="2414588"/>
            <a:ext cx="863600" cy="1225550"/>
          </a:xfrm>
          <a:prstGeom prst="line">
            <a:avLst/>
          </a:prstGeom>
          <a:noFill/>
          <a:ln w="9525">
            <a:solidFill>
              <a:srgbClr val="084B8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sv-SE"/>
          </a:p>
        </p:txBody>
      </p:sp>
      <p:sp>
        <p:nvSpPr>
          <p:cNvPr id="31" name="textruta 30"/>
          <p:cNvSpPr txBox="1"/>
          <p:nvPr userDrawn="1"/>
        </p:nvSpPr>
        <p:spPr>
          <a:xfrm>
            <a:off x="7199857" y="2095688"/>
            <a:ext cx="1548607"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sz="1800" b="1">
                <a:latin typeface="Calibri" pitchFamily="34" charset="0"/>
              </a:rPr>
              <a:t>Lägg</a:t>
            </a:r>
            <a:r>
              <a:rPr lang="sv-SE" altLang="sv-SE" sz="1800" b="1" baseline="0">
                <a:latin typeface="Calibri" pitchFamily="34" charset="0"/>
              </a:rPr>
              <a:t> till text</a:t>
            </a:r>
            <a:endParaRPr lang="sv-SE" altLang="sv-SE" sz="1800" b="1">
              <a:latin typeface="Calibri" pitchFamily="34" charset="0"/>
            </a:endParaRPr>
          </a:p>
          <a:p>
            <a:r>
              <a:rPr lang="sv-SE">
                <a:latin typeface="Calibri" panose="020F0502020204030204" pitchFamily="34" charset="0"/>
              </a:rPr>
              <a:t>Undertext</a:t>
            </a:r>
          </a:p>
        </p:txBody>
      </p:sp>
      <p:sp>
        <p:nvSpPr>
          <p:cNvPr id="32" name="textruta 31"/>
          <p:cNvSpPr txBox="1"/>
          <p:nvPr userDrawn="1"/>
        </p:nvSpPr>
        <p:spPr>
          <a:xfrm>
            <a:off x="395536" y="1484784"/>
            <a:ext cx="2952327" cy="738664"/>
          </a:xfrm>
          <a:prstGeom prst="rect">
            <a:avLst/>
          </a:prstGeom>
          <a:noFill/>
        </p:spPr>
        <p:txBody>
          <a:bodyPr wrap="square" rtlCol="0">
            <a:spAutoFit/>
          </a:bodyPr>
          <a:lstStyle/>
          <a:p>
            <a:pPr algn="l" eaLnBrk="1" hangingPunct="1">
              <a:spcBef>
                <a:spcPct val="50000"/>
              </a:spcBef>
            </a:pPr>
            <a:r>
              <a:rPr lang="sv-SE" altLang="sv-SE" sz="2400" b="1">
                <a:latin typeface="Calibri" pitchFamily="34" charset="0"/>
              </a:rPr>
              <a:t>Lägg</a:t>
            </a:r>
            <a:r>
              <a:rPr lang="sv-SE" altLang="sv-SE" sz="2400" b="1" baseline="0">
                <a:latin typeface="Calibri" pitchFamily="34" charset="0"/>
              </a:rPr>
              <a:t> till text</a:t>
            </a:r>
            <a:endParaRPr lang="sv-SE" altLang="sv-SE" sz="2400" b="1">
              <a:latin typeface="Calibri" pitchFamily="34" charset="0"/>
            </a:endParaRPr>
          </a:p>
          <a:p>
            <a:r>
              <a:rPr lang="sv-SE">
                <a:latin typeface="Calibri" panose="020F0502020204030204" pitchFamily="34" charset="0"/>
              </a:rPr>
              <a:t>Undertext</a:t>
            </a:r>
          </a:p>
        </p:txBody>
      </p:sp>
    </p:spTree>
    <p:extLst>
      <p:ext uri="{BB962C8B-B14F-4D97-AF65-F5344CB8AC3E}">
        <p14:creationId xmlns:p14="http://schemas.microsoft.com/office/powerpoint/2010/main" val="396095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
                                        <p:tgtEl>
                                          <p:spTgt spid="23"/>
                                        </p:tgtEl>
                                      </p:cBhvr>
                                    </p:animEffect>
                                    <p:anim calcmode="lin" valueType="num">
                                      <p:cBhvr>
                                        <p:cTn id="8" dur="800" fill="hold"/>
                                        <p:tgtEl>
                                          <p:spTgt spid="23"/>
                                        </p:tgtEl>
                                        <p:attrNameLst>
                                          <p:attrName>ppt_x</p:attrName>
                                        </p:attrNameLst>
                                      </p:cBhvr>
                                      <p:tavLst>
                                        <p:tav tm="0">
                                          <p:val>
                                            <p:strVal val="#ppt_x"/>
                                          </p:val>
                                        </p:tav>
                                        <p:tav tm="100000">
                                          <p:val>
                                            <p:strVal val="#ppt_x"/>
                                          </p:val>
                                        </p:tav>
                                      </p:tavLst>
                                    </p:anim>
                                    <p:anim calcmode="lin" valueType="num">
                                      <p:cBhvr>
                                        <p:cTn id="9" dur="800" fill="hold"/>
                                        <p:tgtEl>
                                          <p:spTgt spid="23"/>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2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dissolve">
                                      <p:cBhvr>
                                        <p:cTn id="21" dur="1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dissolve">
                                      <p:cBhvr>
                                        <p:cTn id="26" dur="10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ssolve">
                                      <p:cBhvr>
                                        <p:cTn id="31" dur="10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dissolve">
                                      <p:cBhvr>
                                        <p:cTn id="36" dur="10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ssolve">
                                      <p:cBhvr>
                                        <p:cTn id="41" dur="10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dissolve">
                                      <p:cBhvr>
                                        <p:cTn id="46" dur="10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20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p:bldP spid="28" grpId="0" animBg="1"/>
      <p:bldP spid="29" grpId="0" animBg="1"/>
      <p:bldP spid="30" grpId="0" animBg="1"/>
      <p:bldP spid="31" grpId="0"/>
      <p:bldP spid="3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22_Lodrät rubrik och text">
    <p:spTree>
      <p:nvGrpSpPr>
        <p:cNvPr id="1" name=""/>
        <p:cNvGrpSpPr/>
        <p:nvPr/>
      </p:nvGrpSpPr>
      <p:grpSpPr>
        <a:xfrm>
          <a:off x="0" y="0"/>
          <a:ext cx="0" cy="0"/>
          <a:chOff x="0" y="0"/>
          <a:chExt cx="0" cy="0"/>
        </a:xfrm>
      </p:grpSpPr>
      <p:pic>
        <p:nvPicPr>
          <p:cNvPr id="353" name="image36.jpeg"/>
          <p:cNvPicPr>
            <a:picLocks noChangeAspect="1"/>
          </p:cNvPicPr>
          <p:nvPr/>
        </p:nvPicPr>
        <p:blipFill>
          <a:blip r:embed="rId2">
            <a:extLst/>
          </a:blip>
          <a:stretch>
            <a:fillRect/>
          </a:stretch>
        </p:blipFill>
        <p:spPr>
          <a:xfrm>
            <a:off x="0" y="0"/>
            <a:ext cx="9141915" cy="6858000"/>
          </a:xfrm>
          <a:prstGeom prst="rect">
            <a:avLst/>
          </a:prstGeom>
          <a:ln w="12700">
            <a:miter lim="400000"/>
          </a:ln>
        </p:spPr>
      </p:pic>
      <p:pic>
        <p:nvPicPr>
          <p:cNvPr id="354" name="image2.png"/>
          <p:cNvPicPr>
            <a:picLocks noChangeAspect="1"/>
          </p:cNvPicPr>
          <p:nvPr/>
        </p:nvPicPr>
        <p:blipFill>
          <a:blip r:embed="rId3">
            <a:extLst/>
          </a:blip>
          <a:stretch>
            <a:fillRect/>
          </a:stretch>
        </p:blipFill>
        <p:spPr>
          <a:xfrm>
            <a:off x="334963" y="5913285"/>
            <a:ext cx="641561" cy="650497"/>
          </a:xfrm>
          <a:prstGeom prst="rect">
            <a:avLst/>
          </a:prstGeom>
          <a:ln w="12700">
            <a:miter lim="400000"/>
          </a:ln>
        </p:spPr>
      </p:pic>
      <p:pic>
        <p:nvPicPr>
          <p:cNvPr id="355" name="image3.png"/>
          <p:cNvPicPr>
            <a:picLocks noChangeAspect="1"/>
          </p:cNvPicPr>
          <p:nvPr/>
        </p:nvPicPr>
        <p:blipFill>
          <a:blip r:embed="rId4">
            <a:extLst/>
          </a:blip>
          <a:stretch>
            <a:fillRect/>
          </a:stretch>
        </p:blipFill>
        <p:spPr>
          <a:xfrm>
            <a:off x="7663071" y="6007275"/>
            <a:ext cx="1145966" cy="593610"/>
          </a:xfrm>
          <a:prstGeom prst="rect">
            <a:avLst/>
          </a:prstGeom>
          <a:ln w="12700">
            <a:miter lim="400000"/>
          </a:ln>
        </p:spPr>
      </p:pic>
      <p:sp>
        <p:nvSpPr>
          <p:cNvPr id="356" name="Shape 356"/>
          <p:cNvSpPr>
            <a:spLocks noGrp="1"/>
          </p:cNvSpPr>
          <p:nvPr>
            <p:ph type="title"/>
          </p:nvPr>
        </p:nvSpPr>
        <p:spPr>
          <a:xfrm>
            <a:off x="547898" y="544515"/>
            <a:ext cx="5027403" cy="1325564"/>
          </a:xfrm>
          <a:prstGeom prst="rect">
            <a:avLst/>
          </a:prstGeom>
        </p:spPr>
        <p:txBody>
          <a:bodyPr/>
          <a:lstStyle>
            <a:lvl1pPr>
              <a:defRPr sz="3400"/>
            </a:lvl1pPr>
          </a:lstStyle>
          <a:p>
            <a:r>
              <a:t>Titeltext</a:t>
            </a:r>
          </a:p>
        </p:txBody>
      </p:sp>
      <p:sp>
        <p:nvSpPr>
          <p:cNvPr id="357" name="Shape 357"/>
          <p:cNvSpPr>
            <a:spLocks noGrp="1"/>
          </p:cNvSpPr>
          <p:nvPr>
            <p:ph type="body" sz="half" idx="1"/>
          </p:nvPr>
        </p:nvSpPr>
        <p:spPr>
          <a:xfrm>
            <a:off x="547898" y="2005013"/>
            <a:ext cx="5027403" cy="3614056"/>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358" name="Shape 3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128768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Rubrik 1"/>
          <p:cNvSpPr>
            <a:spLocks noGrp="1"/>
          </p:cNvSpPr>
          <p:nvPr>
            <p:ph type="title"/>
          </p:nvPr>
        </p:nvSpPr>
        <p:spPr>
          <a:xfrm>
            <a:off x="395536" y="476672"/>
            <a:ext cx="8280920" cy="601124"/>
          </a:xfrm>
          <a:prstGeom prst="rect">
            <a:avLst/>
          </a:prstGeom>
        </p:spPr>
        <p:txBody>
          <a:bodyPr/>
          <a:lstStyle>
            <a:lvl1pPr algn="l">
              <a:defRPr sz="2800">
                <a:latin typeface="Calibri Bold" pitchFamily="34" charset="0"/>
                <a:cs typeface="Calibri Bold" pitchFamily="34" charset="0"/>
              </a:defRPr>
            </a:lvl1pPr>
          </a:lstStyle>
          <a:p>
            <a:r>
              <a:rPr lang="sv-SE"/>
              <a:t>Klicka här för att ändra format</a:t>
            </a:r>
          </a:p>
        </p:txBody>
      </p:sp>
      <p:sp>
        <p:nvSpPr>
          <p:cNvPr id="11" name="Platshållare för text 10"/>
          <p:cNvSpPr>
            <a:spLocks noGrp="1"/>
          </p:cNvSpPr>
          <p:nvPr>
            <p:ph type="body" sz="quarter" idx="10"/>
          </p:nvPr>
        </p:nvSpPr>
        <p:spPr>
          <a:xfrm>
            <a:off x="395932" y="1412776"/>
            <a:ext cx="8280524" cy="4464496"/>
          </a:xfrm>
          <a:prstGeom prst="rect">
            <a:avLst/>
          </a:prstGeom>
        </p:spPr>
        <p:txBody>
          <a:bodyPr/>
          <a:lstStyle>
            <a:lvl1pPr>
              <a:defRPr sz="2200">
                <a:latin typeface="Calibri" pitchFamily="34" charset="0"/>
                <a:cs typeface="Calibri" pitchFamily="34" charset="0"/>
              </a:defRPr>
            </a:lvl1pPr>
            <a:lvl2pPr>
              <a:defRPr sz="2200">
                <a:latin typeface="Calibri" pitchFamily="34" charset="0"/>
                <a:cs typeface="Calibri" pitchFamily="34" charset="0"/>
              </a:defRPr>
            </a:lvl2pPr>
            <a:lvl3pPr>
              <a:defRPr sz="2200">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grpSp>
        <p:nvGrpSpPr>
          <p:cNvPr id="3" name="Grupp 2"/>
          <p:cNvGrpSpPr/>
          <p:nvPr userDrawn="1"/>
        </p:nvGrpSpPr>
        <p:grpSpPr>
          <a:xfrm>
            <a:off x="467544" y="5966160"/>
            <a:ext cx="8227356" cy="567862"/>
            <a:chOff x="467544" y="5974362"/>
            <a:chExt cx="8227356" cy="567862"/>
          </a:xfrm>
        </p:grpSpPr>
        <p:sp>
          <p:nvSpPr>
            <p:cNvPr id="8" name="Line 2"/>
            <p:cNvSpPr>
              <a:spLocks noChangeShapeType="1"/>
            </p:cNvSpPr>
            <p:nvPr userDrawn="1"/>
          </p:nvSpPr>
          <p:spPr bwMode="auto">
            <a:xfrm>
              <a:off x="467544" y="6381328"/>
              <a:ext cx="5184576" cy="0"/>
            </a:xfrm>
            <a:prstGeom prst="line">
              <a:avLst/>
            </a:prstGeom>
            <a:noFill/>
            <a:ln w="6350" cap="flat">
              <a:solidFill>
                <a:srgbClr val="084B88"/>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5974362"/>
              <a:ext cx="1098564" cy="567862"/>
            </a:xfrm>
            <a:prstGeom prst="rect">
              <a:avLst/>
            </a:prstGeom>
          </p:spPr>
        </p:pic>
        <p:sp>
          <p:nvSpPr>
            <p:cNvPr id="12" name="Line 2"/>
            <p:cNvSpPr>
              <a:spLocks noChangeShapeType="1"/>
            </p:cNvSpPr>
            <p:nvPr userDrawn="1"/>
          </p:nvSpPr>
          <p:spPr bwMode="auto">
            <a:xfrm>
              <a:off x="467544" y="6525344"/>
              <a:ext cx="5184576" cy="0"/>
            </a:xfrm>
            <a:prstGeom prst="line">
              <a:avLst/>
            </a:prstGeom>
            <a:noFill/>
            <a:ln w="6350" cap="flat">
              <a:solidFill>
                <a:srgbClr val="FFEF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sp>
          <p:nvSpPr>
            <p:cNvPr id="13" name="Line 2"/>
            <p:cNvSpPr>
              <a:spLocks noChangeShapeType="1"/>
            </p:cNvSpPr>
            <p:nvPr userDrawn="1"/>
          </p:nvSpPr>
          <p:spPr bwMode="auto">
            <a:xfrm>
              <a:off x="467544" y="6453336"/>
              <a:ext cx="5184576" cy="0"/>
            </a:xfrm>
            <a:prstGeom prst="line">
              <a:avLst/>
            </a:prstGeom>
            <a:noFill/>
            <a:ln w="6350" cap="flat">
              <a:solidFill>
                <a:srgbClr val="79B7E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gr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9980" y="5956664"/>
            <a:ext cx="1363914" cy="629942"/>
          </a:xfrm>
          <a:prstGeom prst="rect">
            <a:avLst/>
          </a:prstGeom>
        </p:spPr>
      </p:pic>
    </p:spTree>
    <p:extLst>
      <p:ext uri="{BB962C8B-B14F-4D97-AF65-F5344CB8AC3E}">
        <p14:creationId xmlns:p14="http://schemas.microsoft.com/office/powerpoint/2010/main" val="24594205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ch stor bild">
    <p:spTree>
      <p:nvGrpSpPr>
        <p:cNvPr id="1" name=""/>
        <p:cNvGrpSpPr/>
        <p:nvPr/>
      </p:nvGrpSpPr>
      <p:grpSpPr>
        <a:xfrm>
          <a:off x="0" y="0"/>
          <a:ext cx="0" cy="0"/>
          <a:chOff x="0" y="0"/>
          <a:chExt cx="0" cy="0"/>
        </a:xfrm>
      </p:grpSpPr>
      <p:grpSp>
        <p:nvGrpSpPr>
          <p:cNvPr id="3" name="Group 3"/>
          <p:cNvGrpSpPr>
            <a:grpSpLocks/>
          </p:cNvGrpSpPr>
          <p:nvPr userDrawn="1"/>
        </p:nvGrpSpPr>
        <p:grpSpPr bwMode="auto">
          <a:xfrm>
            <a:off x="4371975" y="1308100"/>
            <a:ext cx="3479800" cy="4559300"/>
            <a:chOff x="0" y="0"/>
            <a:chExt cx="2192" cy="2872"/>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8" y="96"/>
              <a:ext cx="1940"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192" cy="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8" name="Rubrik 1"/>
          <p:cNvSpPr>
            <a:spLocks noGrp="1"/>
          </p:cNvSpPr>
          <p:nvPr>
            <p:ph type="title"/>
          </p:nvPr>
        </p:nvSpPr>
        <p:spPr>
          <a:xfrm>
            <a:off x="395536" y="476672"/>
            <a:ext cx="8280920" cy="601124"/>
          </a:xfrm>
          <a:prstGeom prst="rect">
            <a:avLst/>
          </a:prstGeom>
        </p:spPr>
        <p:txBody>
          <a:bodyPr/>
          <a:lstStyle>
            <a:lvl1pPr algn="l">
              <a:defRPr sz="2800">
                <a:latin typeface="Calibri Bold" pitchFamily="34" charset="0"/>
                <a:cs typeface="Calibri Bold" pitchFamily="34" charset="0"/>
              </a:defRPr>
            </a:lvl1pPr>
          </a:lstStyle>
          <a:p>
            <a:r>
              <a:rPr lang="sv-SE"/>
              <a:t>Klicka här för att ändra format</a:t>
            </a:r>
          </a:p>
        </p:txBody>
      </p:sp>
      <p:sp>
        <p:nvSpPr>
          <p:cNvPr id="19" name="Platshållare för text 10"/>
          <p:cNvSpPr>
            <a:spLocks noGrp="1"/>
          </p:cNvSpPr>
          <p:nvPr>
            <p:ph type="body" sz="quarter" idx="10"/>
          </p:nvPr>
        </p:nvSpPr>
        <p:spPr>
          <a:xfrm>
            <a:off x="395932" y="1412776"/>
            <a:ext cx="3744020" cy="4176464"/>
          </a:xfrm>
          <a:prstGeom prst="rect">
            <a:avLst/>
          </a:prstGeom>
        </p:spPr>
        <p:txBody>
          <a:bodyPr/>
          <a:lstStyle>
            <a:lvl1pPr marL="39688" indent="0">
              <a:buNone/>
              <a:defRPr sz="1700">
                <a:latin typeface="Calibri" pitchFamily="34" charset="0"/>
                <a:cs typeface="Calibri" pitchFamily="34" charset="0"/>
              </a:defRPr>
            </a:lvl1pPr>
            <a:lvl2pPr>
              <a:defRPr sz="1700">
                <a:latin typeface="Calibri" pitchFamily="34" charset="0"/>
                <a:cs typeface="Calibri" pitchFamily="34" charset="0"/>
              </a:defRPr>
            </a:lvl2pPr>
            <a:lvl3pPr>
              <a:defRPr sz="1700">
                <a:latin typeface="Calibri" pitchFamily="34" charset="0"/>
                <a:cs typeface="Calibri" pitchFamily="34" charset="0"/>
              </a:defRPr>
            </a:lvl3pPr>
            <a:lvl4pPr>
              <a:defRPr sz="1700">
                <a:latin typeface="Calibri" pitchFamily="34" charset="0"/>
                <a:cs typeface="Calibri" pitchFamily="34" charset="0"/>
              </a:defRPr>
            </a:lvl4pPr>
            <a:lvl5pPr>
              <a:defRPr sz="1700">
                <a:latin typeface="Calibri" pitchFamily="34" charset="0"/>
                <a:cs typeface="Calibri" pitchFamily="34" charset="0"/>
              </a:defRPr>
            </a:lvl5pPr>
          </a:lstStyle>
          <a:p>
            <a:pPr lvl="0"/>
            <a:r>
              <a:rPr lang="sv-SE"/>
              <a:t>Klicka här för att ändra format på bakgrundstexten</a:t>
            </a:r>
          </a:p>
        </p:txBody>
      </p:sp>
      <p:sp>
        <p:nvSpPr>
          <p:cNvPr id="21" name="Platshållare för bild 13"/>
          <p:cNvSpPr>
            <a:spLocks noGrp="1"/>
          </p:cNvSpPr>
          <p:nvPr>
            <p:ph type="pic" sz="quarter" idx="11"/>
          </p:nvPr>
        </p:nvSpPr>
        <p:spPr>
          <a:xfrm>
            <a:off x="4575175" y="1460500"/>
            <a:ext cx="3079750" cy="3984724"/>
          </a:xfrm>
          <a:prstGeom prst="rect">
            <a:avLst/>
          </a:prstGeom>
          <a:gradFill>
            <a:gsLst>
              <a:gs pos="0">
                <a:srgbClr val="1D4986"/>
              </a:gs>
              <a:gs pos="50000">
                <a:srgbClr val="1D4986">
                  <a:lumMod val="84000"/>
                  <a:lumOff val="16000"/>
                </a:srgbClr>
              </a:gs>
              <a:gs pos="100000">
                <a:srgbClr val="1D4986"/>
              </a:gs>
            </a:gsLst>
            <a:lin ang="5400000" scaled="0"/>
          </a:gradFill>
        </p:spPr>
        <p:txBody>
          <a:bodyPr/>
          <a:lstStyle>
            <a:lvl1pPr>
              <a:defRPr sz="1200">
                <a:latin typeface="Calibri" pitchFamily="34" charset="0"/>
                <a:cs typeface="Calibri" pitchFamily="34" charset="0"/>
              </a:defRPr>
            </a:lvl1pPr>
          </a:lstStyle>
          <a:p>
            <a:r>
              <a:rPr lang="sv-SE"/>
              <a:t>Klicka på ikonen för att lägga till en bild</a:t>
            </a:r>
          </a:p>
        </p:txBody>
      </p:sp>
      <p:grpSp>
        <p:nvGrpSpPr>
          <p:cNvPr id="11" name="Grupp 10"/>
          <p:cNvGrpSpPr/>
          <p:nvPr userDrawn="1"/>
        </p:nvGrpSpPr>
        <p:grpSpPr>
          <a:xfrm>
            <a:off x="386348" y="5949280"/>
            <a:ext cx="8293530" cy="602068"/>
            <a:chOff x="467544" y="5983486"/>
            <a:chExt cx="8293530" cy="602068"/>
          </a:xfrm>
        </p:grpSpPr>
        <p:sp>
          <p:nvSpPr>
            <p:cNvPr id="12" name="Line 2"/>
            <p:cNvSpPr>
              <a:spLocks noChangeShapeType="1"/>
            </p:cNvSpPr>
            <p:nvPr userDrawn="1"/>
          </p:nvSpPr>
          <p:spPr bwMode="auto">
            <a:xfrm>
              <a:off x="467544" y="6381328"/>
              <a:ext cx="5184576" cy="0"/>
            </a:xfrm>
            <a:prstGeom prst="line">
              <a:avLst/>
            </a:prstGeom>
            <a:noFill/>
            <a:ln w="6350" cap="flat">
              <a:solidFill>
                <a:srgbClr val="084B88"/>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pic>
          <p:nvPicPr>
            <p:cNvPr id="14" name="Bildobjekt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6" y="5983486"/>
              <a:ext cx="1164738" cy="602068"/>
            </a:xfrm>
            <a:prstGeom prst="rect">
              <a:avLst/>
            </a:prstGeom>
          </p:spPr>
        </p:pic>
        <p:sp>
          <p:nvSpPr>
            <p:cNvPr id="16" name="Line 2"/>
            <p:cNvSpPr>
              <a:spLocks noChangeShapeType="1"/>
            </p:cNvSpPr>
            <p:nvPr userDrawn="1"/>
          </p:nvSpPr>
          <p:spPr bwMode="auto">
            <a:xfrm>
              <a:off x="467544" y="6525344"/>
              <a:ext cx="5184576" cy="0"/>
            </a:xfrm>
            <a:prstGeom prst="line">
              <a:avLst/>
            </a:prstGeom>
            <a:noFill/>
            <a:ln w="6350" cap="flat">
              <a:solidFill>
                <a:srgbClr val="FFEF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sp>
          <p:nvSpPr>
            <p:cNvPr id="22" name="Line 2"/>
            <p:cNvSpPr>
              <a:spLocks noChangeShapeType="1"/>
            </p:cNvSpPr>
            <p:nvPr userDrawn="1"/>
          </p:nvSpPr>
          <p:spPr bwMode="auto">
            <a:xfrm>
              <a:off x="467544" y="6453336"/>
              <a:ext cx="5184576" cy="0"/>
            </a:xfrm>
            <a:prstGeom prst="line">
              <a:avLst/>
            </a:prstGeom>
            <a:noFill/>
            <a:ln w="6350" cap="flat">
              <a:solidFill>
                <a:srgbClr val="79B7E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grpSp>
      <p:pic>
        <p:nvPicPr>
          <p:cNvPr id="15" name="Bildobjekt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68144" y="5965373"/>
            <a:ext cx="1363914" cy="629942"/>
          </a:xfrm>
          <a:prstGeom prst="rect">
            <a:avLst/>
          </a:prstGeom>
        </p:spPr>
      </p:pic>
    </p:spTree>
    <p:extLst>
      <p:ext uri="{BB962C8B-B14F-4D97-AF65-F5344CB8AC3E}">
        <p14:creationId xmlns:p14="http://schemas.microsoft.com/office/powerpoint/2010/main" val="20608170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e alternativ">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 y="-36675"/>
            <a:ext cx="9144000" cy="1590126"/>
          </a:xfrm>
          <a:prstGeom prst="rect">
            <a:avLst/>
          </a:prstGeom>
        </p:spPr>
      </p:pic>
      <p:sp>
        <p:nvSpPr>
          <p:cNvPr id="15" name="Rektangel med rundat hörn 14"/>
          <p:cNvSpPr/>
          <p:nvPr userDrawn="1"/>
        </p:nvSpPr>
        <p:spPr bwMode="auto">
          <a:xfrm rot="10800000" flipV="1">
            <a:off x="-778" y="980728"/>
            <a:ext cx="9144000" cy="5885534"/>
          </a:xfrm>
          <a:prstGeom prst="round1Rect">
            <a:avLst>
              <a:gd name="adj" fmla="val 19084"/>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7" name="Platshållare för bild 13"/>
          <p:cNvSpPr>
            <a:spLocks noGrp="1"/>
          </p:cNvSpPr>
          <p:nvPr>
            <p:ph type="pic" sz="quarter" idx="12"/>
          </p:nvPr>
        </p:nvSpPr>
        <p:spPr>
          <a:xfrm>
            <a:off x="5613400" y="2679700"/>
            <a:ext cx="1866900" cy="1841500"/>
          </a:xfrm>
          <a:prstGeom prst="rect">
            <a:avLst/>
          </a:prstGeom>
          <a:gradFill>
            <a:gsLst>
              <a:gs pos="0">
                <a:srgbClr val="1D4986"/>
              </a:gs>
              <a:gs pos="50000">
                <a:srgbClr val="1D4986">
                  <a:lumMod val="84000"/>
                  <a:lumOff val="16000"/>
                </a:srgbClr>
              </a:gs>
              <a:gs pos="100000">
                <a:srgbClr val="1D4986"/>
              </a:gs>
            </a:gsLst>
            <a:lin ang="5400000" scaled="0"/>
          </a:gradFill>
        </p:spPr>
        <p:txBody>
          <a:bodyPr/>
          <a:lstStyle>
            <a:lvl1pPr>
              <a:defRPr sz="1200">
                <a:latin typeface="Calibri" pitchFamily="34" charset="0"/>
                <a:cs typeface="Calibri" pitchFamily="34" charset="0"/>
              </a:defRPr>
            </a:lvl1pPr>
          </a:lstStyle>
          <a:p>
            <a:r>
              <a:rPr lang="sv-SE"/>
              <a:t>Klicka på ikonen för att lägga till en bild</a:t>
            </a:r>
          </a:p>
        </p:txBody>
      </p:sp>
      <p:sp>
        <p:nvSpPr>
          <p:cNvPr id="16" name="Platshållare för bild 13"/>
          <p:cNvSpPr>
            <a:spLocks noGrp="1"/>
          </p:cNvSpPr>
          <p:nvPr>
            <p:ph type="pic" sz="quarter" idx="11"/>
          </p:nvPr>
        </p:nvSpPr>
        <p:spPr>
          <a:xfrm>
            <a:off x="3334194" y="2679700"/>
            <a:ext cx="1866900" cy="1841500"/>
          </a:xfrm>
          <a:prstGeom prst="rect">
            <a:avLst/>
          </a:prstGeom>
          <a:gradFill>
            <a:gsLst>
              <a:gs pos="0">
                <a:srgbClr val="1D4986"/>
              </a:gs>
              <a:gs pos="50000">
                <a:srgbClr val="1D4986">
                  <a:lumMod val="84000"/>
                  <a:lumOff val="16000"/>
                </a:srgbClr>
              </a:gs>
              <a:gs pos="100000">
                <a:srgbClr val="1D4986"/>
              </a:gs>
            </a:gsLst>
            <a:lin ang="5400000" scaled="0"/>
          </a:gradFill>
        </p:spPr>
        <p:txBody>
          <a:bodyPr/>
          <a:lstStyle>
            <a:lvl1pPr>
              <a:defRPr sz="1200">
                <a:latin typeface="Calibri" pitchFamily="34" charset="0"/>
                <a:cs typeface="Calibri" pitchFamily="34" charset="0"/>
              </a:defRPr>
            </a:lvl1pPr>
          </a:lstStyle>
          <a:p>
            <a:r>
              <a:rPr lang="sv-SE"/>
              <a:t>Klicka på ikonen för att lägga till en bild</a:t>
            </a:r>
          </a:p>
        </p:txBody>
      </p:sp>
      <p:sp>
        <p:nvSpPr>
          <p:cNvPr id="14" name="Platshållare för bild 13"/>
          <p:cNvSpPr>
            <a:spLocks noGrp="1"/>
          </p:cNvSpPr>
          <p:nvPr>
            <p:ph type="pic" sz="quarter" idx="10"/>
          </p:nvPr>
        </p:nvSpPr>
        <p:spPr>
          <a:xfrm>
            <a:off x="1079500" y="2679700"/>
            <a:ext cx="1866900" cy="1841500"/>
          </a:xfrm>
          <a:prstGeom prst="rect">
            <a:avLst/>
          </a:prstGeom>
          <a:gradFill>
            <a:gsLst>
              <a:gs pos="0">
                <a:srgbClr val="1D4986"/>
              </a:gs>
              <a:gs pos="50000">
                <a:srgbClr val="1D4986">
                  <a:lumMod val="84000"/>
                  <a:lumOff val="16000"/>
                </a:srgbClr>
              </a:gs>
              <a:gs pos="100000">
                <a:srgbClr val="1D4986"/>
              </a:gs>
            </a:gsLst>
            <a:lin ang="5400000" scaled="0"/>
          </a:gradFill>
        </p:spPr>
        <p:txBody>
          <a:bodyPr/>
          <a:lstStyle>
            <a:lvl1pPr>
              <a:defRPr sz="1200">
                <a:latin typeface="Calibri" pitchFamily="34" charset="0"/>
                <a:cs typeface="Calibri" pitchFamily="34" charset="0"/>
              </a:defRPr>
            </a:lvl1pPr>
          </a:lstStyle>
          <a:p>
            <a:r>
              <a:rPr lang="sv-SE"/>
              <a:t>Klicka på ikonen för att lägga till en bild</a:t>
            </a:r>
          </a:p>
        </p:txBody>
      </p:sp>
      <p:sp>
        <p:nvSpPr>
          <p:cNvPr id="2" name="Rubrik 1"/>
          <p:cNvSpPr>
            <a:spLocks noGrp="1"/>
          </p:cNvSpPr>
          <p:nvPr>
            <p:ph type="title"/>
          </p:nvPr>
        </p:nvSpPr>
        <p:spPr>
          <a:xfrm>
            <a:off x="971600" y="1556792"/>
            <a:ext cx="7128792" cy="601124"/>
          </a:xfrm>
          <a:prstGeom prst="rect">
            <a:avLst/>
          </a:prstGeom>
        </p:spPr>
        <p:txBody>
          <a:bodyPr/>
          <a:lstStyle>
            <a:lvl1pPr algn="l">
              <a:defRPr sz="2800">
                <a:latin typeface="Calibri Bold" pitchFamily="34" charset="0"/>
                <a:cs typeface="Calibri Bold" pitchFamily="34" charset="0"/>
              </a:defRPr>
            </a:lvl1pPr>
          </a:lstStyle>
          <a:p>
            <a:r>
              <a:rPr lang="sv-SE"/>
              <a:t>Klicka här för att ändra format</a:t>
            </a:r>
          </a:p>
        </p:txBody>
      </p:sp>
      <p:sp>
        <p:nvSpPr>
          <p:cNvPr id="24" name="Platshållare för text 2"/>
          <p:cNvSpPr>
            <a:spLocks noGrp="1"/>
          </p:cNvSpPr>
          <p:nvPr>
            <p:ph type="body" idx="1"/>
          </p:nvPr>
        </p:nvSpPr>
        <p:spPr>
          <a:xfrm>
            <a:off x="1092679" y="4653136"/>
            <a:ext cx="1851804" cy="720080"/>
          </a:xfrm>
          <a:prstGeom prst="rect">
            <a:avLst/>
          </a:prstGeom>
        </p:spPr>
        <p:txBody>
          <a:bodyPr anchor="t"/>
          <a:lstStyle>
            <a:lvl1pPr marL="0" indent="0" algn="ctr">
              <a:spcBef>
                <a:spcPts val="0"/>
              </a:spcBef>
              <a:buNone/>
              <a:defRPr sz="1300">
                <a:latin typeface="Calibri" pitchFamily="34" charset="0"/>
                <a:cs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25" name="Platshållare för text 2"/>
          <p:cNvSpPr>
            <a:spLocks noGrp="1"/>
          </p:cNvSpPr>
          <p:nvPr>
            <p:ph type="body" idx="13"/>
          </p:nvPr>
        </p:nvSpPr>
        <p:spPr>
          <a:xfrm>
            <a:off x="3342092" y="4653136"/>
            <a:ext cx="1851804" cy="720080"/>
          </a:xfrm>
          <a:prstGeom prst="rect">
            <a:avLst/>
          </a:prstGeom>
        </p:spPr>
        <p:txBody>
          <a:bodyPr anchor="t"/>
          <a:lstStyle>
            <a:lvl1pPr marL="0" indent="0" algn="ctr">
              <a:spcBef>
                <a:spcPts val="0"/>
              </a:spcBef>
              <a:buNone/>
              <a:defRPr sz="1300">
                <a:latin typeface="Calibri" pitchFamily="34" charset="0"/>
                <a:cs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26" name="Platshållare för text 2"/>
          <p:cNvSpPr>
            <a:spLocks noGrp="1"/>
          </p:cNvSpPr>
          <p:nvPr>
            <p:ph type="body" idx="14"/>
          </p:nvPr>
        </p:nvSpPr>
        <p:spPr>
          <a:xfrm>
            <a:off x="5626909" y="4653136"/>
            <a:ext cx="1851804" cy="720080"/>
          </a:xfrm>
          <a:prstGeom prst="rect">
            <a:avLst/>
          </a:prstGeom>
        </p:spPr>
        <p:txBody>
          <a:bodyPr anchor="t"/>
          <a:lstStyle>
            <a:lvl1pPr marL="0" indent="0" algn="ctr">
              <a:spcBef>
                <a:spcPts val="0"/>
              </a:spcBef>
              <a:buNone/>
              <a:defRPr sz="1300">
                <a:latin typeface="Calibri" pitchFamily="34" charset="0"/>
                <a:cs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pic>
        <p:nvPicPr>
          <p:cNvPr id="18" name="Bildobjekt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5957482"/>
            <a:ext cx="1164738" cy="602068"/>
          </a:xfrm>
          <a:prstGeom prst="rect">
            <a:avLst/>
          </a:prstGeom>
        </p:spPr>
      </p:pic>
      <p:grpSp>
        <p:nvGrpSpPr>
          <p:cNvPr id="20" name="Grupp 19"/>
          <p:cNvGrpSpPr/>
          <p:nvPr userDrawn="1"/>
        </p:nvGrpSpPr>
        <p:grpSpPr>
          <a:xfrm>
            <a:off x="467544" y="5949280"/>
            <a:ext cx="8293530" cy="602068"/>
            <a:chOff x="467544" y="5949280"/>
            <a:chExt cx="8293530" cy="602068"/>
          </a:xfrm>
        </p:grpSpPr>
        <p:sp>
          <p:nvSpPr>
            <p:cNvPr id="21" name="Line 2"/>
            <p:cNvSpPr>
              <a:spLocks noChangeShapeType="1"/>
            </p:cNvSpPr>
            <p:nvPr userDrawn="1"/>
          </p:nvSpPr>
          <p:spPr bwMode="auto">
            <a:xfrm>
              <a:off x="467544" y="6381328"/>
              <a:ext cx="5184576" cy="0"/>
            </a:xfrm>
            <a:prstGeom prst="line">
              <a:avLst/>
            </a:prstGeom>
            <a:noFill/>
            <a:ln w="6350" cap="flat">
              <a:solidFill>
                <a:srgbClr val="084B88"/>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pic>
          <p:nvPicPr>
            <p:cNvPr id="22" name="Bildobjekt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5949280"/>
              <a:ext cx="1164738" cy="602068"/>
            </a:xfrm>
            <a:prstGeom prst="rect">
              <a:avLst/>
            </a:prstGeom>
          </p:spPr>
        </p:pic>
        <p:sp>
          <p:nvSpPr>
            <p:cNvPr id="27" name="Line 2"/>
            <p:cNvSpPr>
              <a:spLocks noChangeShapeType="1"/>
            </p:cNvSpPr>
            <p:nvPr userDrawn="1"/>
          </p:nvSpPr>
          <p:spPr bwMode="auto">
            <a:xfrm>
              <a:off x="467544" y="6525344"/>
              <a:ext cx="5184576" cy="0"/>
            </a:xfrm>
            <a:prstGeom prst="line">
              <a:avLst/>
            </a:prstGeom>
            <a:noFill/>
            <a:ln w="6350" cap="flat">
              <a:solidFill>
                <a:srgbClr val="FFEF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sp>
          <p:nvSpPr>
            <p:cNvPr id="28" name="Line 2"/>
            <p:cNvSpPr>
              <a:spLocks noChangeShapeType="1"/>
            </p:cNvSpPr>
            <p:nvPr userDrawn="1"/>
          </p:nvSpPr>
          <p:spPr bwMode="auto">
            <a:xfrm>
              <a:off x="467544" y="6453336"/>
              <a:ext cx="5184576" cy="0"/>
            </a:xfrm>
            <a:prstGeom prst="line">
              <a:avLst/>
            </a:prstGeom>
            <a:noFill/>
            <a:ln w="6350" cap="flat">
              <a:solidFill>
                <a:srgbClr val="79B7E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grpSp>
      <p:pic>
        <p:nvPicPr>
          <p:cNvPr id="23" name="Bildobjekt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39980" y="5974082"/>
            <a:ext cx="1363914" cy="629942"/>
          </a:xfrm>
          <a:prstGeom prst="rect">
            <a:avLst/>
          </a:prstGeom>
        </p:spPr>
      </p:pic>
    </p:spTree>
    <p:extLst>
      <p:ext uri="{BB962C8B-B14F-4D97-AF65-F5344CB8AC3E}">
        <p14:creationId xmlns:p14="http://schemas.microsoft.com/office/powerpoint/2010/main" val="114261178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pic>
        <p:nvPicPr>
          <p:cNvPr id="24" name="Bildobjekt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 y="-36675"/>
            <a:ext cx="9144000" cy="1590126"/>
          </a:xfrm>
          <a:prstGeom prst="rect">
            <a:avLst/>
          </a:prstGeom>
        </p:spPr>
      </p:pic>
      <p:grpSp>
        <p:nvGrpSpPr>
          <p:cNvPr id="3" name="Group 3"/>
          <p:cNvGrpSpPr>
            <a:grpSpLocks/>
          </p:cNvGrpSpPr>
          <p:nvPr userDrawn="1"/>
        </p:nvGrpSpPr>
        <p:grpSpPr bwMode="auto">
          <a:xfrm>
            <a:off x="1041400" y="1701800"/>
            <a:ext cx="2324100" cy="2578100"/>
            <a:chOff x="0" y="0"/>
            <a:chExt cx="1464" cy="1624"/>
          </a:xfrm>
        </p:grpSpPr>
        <p:sp>
          <p:nvSpPr>
            <p:cNvPr id="4" name="Rectangle 1"/>
            <p:cNvSpPr>
              <a:spLocks/>
            </p:cNvSpPr>
            <p:nvPr/>
          </p:nvSpPr>
          <p:spPr bwMode="auto">
            <a:xfrm>
              <a:off x="128" y="96"/>
              <a:ext cx="1208" cy="1272"/>
            </a:xfrm>
            <a:prstGeom prst="rect">
              <a:avLst/>
            </a:prstGeom>
            <a:blipFill dpi="0" rotWithShape="0">
              <a:blip r:embed="rId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sv-SE"/>
            </a:p>
          </p:txBody>
        </p:sp>
        <p:pic>
          <p:nvPicPr>
            <p:cNvPr id="5" name="Picture 2"/>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64" cy="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6" name="Group 6"/>
          <p:cNvGrpSpPr>
            <a:grpSpLocks/>
          </p:cNvGrpSpPr>
          <p:nvPr userDrawn="1"/>
        </p:nvGrpSpPr>
        <p:grpSpPr bwMode="auto">
          <a:xfrm>
            <a:off x="3403600" y="1701800"/>
            <a:ext cx="2324100" cy="2578100"/>
            <a:chOff x="0" y="0"/>
            <a:chExt cx="1464" cy="1624"/>
          </a:xfrm>
        </p:grpSpPr>
        <p:sp>
          <p:nvSpPr>
            <p:cNvPr id="7" name="Rectangle 4"/>
            <p:cNvSpPr>
              <a:spLocks/>
            </p:cNvSpPr>
            <p:nvPr/>
          </p:nvSpPr>
          <p:spPr bwMode="auto">
            <a:xfrm>
              <a:off x="128" y="96"/>
              <a:ext cx="1208" cy="1272"/>
            </a:xfrm>
            <a:prstGeom prst="rect">
              <a:avLst/>
            </a:prstGeom>
            <a:blipFill dpi="0" rotWithShape="0">
              <a:blip r:embed="rId5"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sv-SE"/>
            </a:p>
          </p:txBody>
        </p:sp>
        <p:pic>
          <p:nvPicPr>
            <p:cNvPr id="8" name="Picture 5"/>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64" cy="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9" name="Group 9"/>
          <p:cNvGrpSpPr>
            <a:grpSpLocks/>
          </p:cNvGrpSpPr>
          <p:nvPr userDrawn="1"/>
        </p:nvGrpSpPr>
        <p:grpSpPr bwMode="auto">
          <a:xfrm>
            <a:off x="5765800" y="1701800"/>
            <a:ext cx="2324100" cy="2578100"/>
            <a:chOff x="0" y="0"/>
            <a:chExt cx="1464" cy="1624"/>
          </a:xfrm>
        </p:grpSpPr>
        <p:sp>
          <p:nvSpPr>
            <p:cNvPr id="10" name="Rectangle 7"/>
            <p:cNvSpPr>
              <a:spLocks/>
            </p:cNvSpPr>
            <p:nvPr/>
          </p:nvSpPr>
          <p:spPr bwMode="auto">
            <a:xfrm>
              <a:off x="128" y="96"/>
              <a:ext cx="1208" cy="1272"/>
            </a:xfrm>
            <a:prstGeom prst="rect">
              <a:avLst/>
            </a:prstGeom>
            <a:blipFill dpi="0" rotWithShape="0">
              <a:blip r:embed="rId6"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sv-SE"/>
            </a:p>
          </p:txBody>
        </p:sp>
        <p:pic>
          <p:nvPicPr>
            <p:cNvPr id="11" name="Picture 8"/>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64" cy="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6" name="Platshållare för bild 13"/>
          <p:cNvSpPr>
            <a:spLocks noGrp="1"/>
          </p:cNvSpPr>
          <p:nvPr>
            <p:ph type="pic" sz="quarter" idx="10"/>
          </p:nvPr>
        </p:nvSpPr>
        <p:spPr>
          <a:xfrm>
            <a:off x="1244600" y="1854200"/>
            <a:ext cx="1917700" cy="2019300"/>
          </a:xfrm>
          <a:prstGeom prst="rect">
            <a:avLst/>
          </a:prstGeom>
          <a:gradFill>
            <a:gsLst>
              <a:gs pos="0">
                <a:srgbClr val="1D4986"/>
              </a:gs>
              <a:gs pos="50000">
                <a:srgbClr val="1D4986">
                  <a:lumMod val="84000"/>
                  <a:lumOff val="16000"/>
                </a:srgbClr>
              </a:gs>
              <a:gs pos="100000">
                <a:srgbClr val="1D4986"/>
              </a:gs>
            </a:gsLst>
            <a:lin ang="5400000" scaled="0"/>
          </a:gradFill>
        </p:spPr>
        <p:txBody>
          <a:bodyPr/>
          <a:lstStyle>
            <a:lvl1pPr>
              <a:defRPr sz="1200">
                <a:latin typeface="Calibri" pitchFamily="34" charset="0"/>
                <a:cs typeface="Calibri" pitchFamily="34" charset="0"/>
              </a:defRPr>
            </a:lvl1pPr>
          </a:lstStyle>
          <a:p>
            <a:r>
              <a:rPr lang="sv-SE"/>
              <a:t>Klicka på ikonen för att lägga till en bild</a:t>
            </a:r>
          </a:p>
        </p:txBody>
      </p:sp>
      <p:sp>
        <p:nvSpPr>
          <p:cNvPr id="17" name="Platshållare för bild 13"/>
          <p:cNvSpPr>
            <a:spLocks noGrp="1"/>
          </p:cNvSpPr>
          <p:nvPr>
            <p:ph type="pic" sz="quarter" idx="11"/>
          </p:nvPr>
        </p:nvSpPr>
        <p:spPr>
          <a:xfrm>
            <a:off x="3606800" y="1854200"/>
            <a:ext cx="1917700" cy="2019300"/>
          </a:xfrm>
          <a:prstGeom prst="rect">
            <a:avLst/>
          </a:prstGeom>
          <a:gradFill>
            <a:gsLst>
              <a:gs pos="0">
                <a:srgbClr val="1D4986"/>
              </a:gs>
              <a:gs pos="50000">
                <a:srgbClr val="1D4986">
                  <a:lumMod val="84000"/>
                  <a:lumOff val="16000"/>
                </a:srgbClr>
              </a:gs>
              <a:gs pos="100000">
                <a:srgbClr val="1D4986"/>
              </a:gs>
            </a:gsLst>
            <a:lin ang="5400000" scaled="0"/>
          </a:gradFill>
        </p:spPr>
        <p:txBody>
          <a:bodyPr/>
          <a:lstStyle>
            <a:lvl1pPr>
              <a:defRPr sz="1200">
                <a:latin typeface="Calibri" pitchFamily="34" charset="0"/>
                <a:cs typeface="Calibri" pitchFamily="34" charset="0"/>
              </a:defRPr>
            </a:lvl1pPr>
          </a:lstStyle>
          <a:p>
            <a:r>
              <a:rPr lang="sv-SE"/>
              <a:t>Klicka på ikonen för att lägga till en bild</a:t>
            </a:r>
          </a:p>
        </p:txBody>
      </p:sp>
      <p:sp>
        <p:nvSpPr>
          <p:cNvPr id="18" name="Platshållare för bild 13"/>
          <p:cNvSpPr>
            <a:spLocks noGrp="1"/>
          </p:cNvSpPr>
          <p:nvPr>
            <p:ph type="pic" sz="quarter" idx="12"/>
          </p:nvPr>
        </p:nvSpPr>
        <p:spPr>
          <a:xfrm>
            <a:off x="5969000" y="1854200"/>
            <a:ext cx="1917700" cy="2019300"/>
          </a:xfrm>
          <a:prstGeom prst="rect">
            <a:avLst/>
          </a:prstGeom>
          <a:gradFill>
            <a:gsLst>
              <a:gs pos="0">
                <a:srgbClr val="1D4986"/>
              </a:gs>
              <a:gs pos="50000">
                <a:srgbClr val="1D4986">
                  <a:lumMod val="84000"/>
                  <a:lumOff val="16000"/>
                </a:srgbClr>
              </a:gs>
              <a:gs pos="100000">
                <a:srgbClr val="1D4986"/>
              </a:gs>
            </a:gsLst>
            <a:lin ang="5400000" scaled="0"/>
          </a:gradFill>
        </p:spPr>
        <p:txBody>
          <a:bodyPr/>
          <a:lstStyle>
            <a:lvl1pPr>
              <a:defRPr sz="1200">
                <a:latin typeface="Calibri" pitchFamily="34" charset="0"/>
                <a:cs typeface="Calibri" pitchFamily="34" charset="0"/>
              </a:defRPr>
            </a:lvl1pPr>
          </a:lstStyle>
          <a:p>
            <a:r>
              <a:rPr lang="sv-SE"/>
              <a:t>Klicka på ikonen för att lägga till en bild</a:t>
            </a:r>
          </a:p>
        </p:txBody>
      </p:sp>
      <p:sp>
        <p:nvSpPr>
          <p:cNvPr id="19" name="Rubrik 1"/>
          <p:cNvSpPr>
            <a:spLocks noGrp="1"/>
          </p:cNvSpPr>
          <p:nvPr>
            <p:ph type="title"/>
          </p:nvPr>
        </p:nvSpPr>
        <p:spPr>
          <a:xfrm>
            <a:off x="971600" y="4293096"/>
            <a:ext cx="7118300" cy="601124"/>
          </a:xfrm>
          <a:prstGeom prst="rect">
            <a:avLst/>
          </a:prstGeom>
        </p:spPr>
        <p:txBody>
          <a:bodyPr/>
          <a:lstStyle>
            <a:lvl1pPr algn="l">
              <a:defRPr sz="2200">
                <a:latin typeface="Calibri Bold" pitchFamily="34" charset="0"/>
                <a:cs typeface="Calibri Bold" pitchFamily="34" charset="0"/>
              </a:defRPr>
            </a:lvl1pPr>
          </a:lstStyle>
          <a:p>
            <a:r>
              <a:rPr lang="sv-SE"/>
              <a:t>Klicka här för att ändra format</a:t>
            </a:r>
          </a:p>
        </p:txBody>
      </p:sp>
      <p:grpSp>
        <p:nvGrpSpPr>
          <p:cNvPr id="25" name="Grupp 24"/>
          <p:cNvGrpSpPr/>
          <p:nvPr userDrawn="1"/>
        </p:nvGrpSpPr>
        <p:grpSpPr>
          <a:xfrm>
            <a:off x="395536" y="5957482"/>
            <a:ext cx="8293530" cy="602068"/>
            <a:chOff x="467544" y="5957482"/>
            <a:chExt cx="8293530" cy="602068"/>
          </a:xfrm>
        </p:grpSpPr>
        <p:sp>
          <p:nvSpPr>
            <p:cNvPr id="26" name="Line 2"/>
            <p:cNvSpPr>
              <a:spLocks noChangeShapeType="1"/>
            </p:cNvSpPr>
            <p:nvPr userDrawn="1"/>
          </p:nvSpPr>
          <p:spPr bwMode="auto">
            <a:xfrm>
              <a:off x="467544" y="6381328"/>
              <a:ext cx="5184576" cy="0"/>
            </a:xfrm>
            <a:prstGeom prst="line">
              <a:avLst/>
            </a:prstGeom>
            <a:noFill/>
            <a:ln w="6350" cap="flat">
              <a:solidFill>
                <a:srgbClr val="084B88"/>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pic>
          <p:nvPicPr>
            <p:cNvPr id="27" name="Bildobjekt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96336" y="5957482"/>
              <a:ext cx="1164738" cy="602068"/>
            </a:xfrm>
            <a:prstGeom prst="rect">
              <a:avLst/>
            </a:prstGeom>
          </p:spPr>
        </p:pic>
        <p:sp>
          <p:nvSpPr>
            <p:cNvPr id="29" name="Line 2"/>
            <p:cNvSpPr>
              <a:spLocks noChangeShapeType="1"/>
            </p:cNvSpPr>
            <p:nvPr userDrawn="1"/>
          </p:nvSpPr>
          <p:spPr bwMode="auto">
            <a:xfrm>
              <a:off x="467544" y="6525344"/>
              <a:ext cx="5184576" cy="0"/>
            </a:xfrm>
            <a:prstGeom prst="line">
              <a:avLst/>
            </a:prstGeom>
            <a:noFill/>
            <a:ln w="6350" cap="flat">
              <a:solidFill>
                <a:srgbClr val="FFEF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sp>
          <p:nvSpPr>
            <p:cNvPr id="30" name="Line 2"/>
            <p:cNvSpPr>
              <a:spLocks noChangeShapeType="1"/>
            </p:cNvSpPr>
            <p:nvPr userDrawn="1"/>
          </p:nvSpPr>
          <p:spPr bwMode="auto">
            <a:xfrm>
              <a:off x="467544" y="6453336"/>
              <a:ext cx="5184576" cy="0"/>
            </a:xfrm>
            <a:prstGeom prst="line">
              <a:avLst/>
            </a:prstGeom>
            <a:noFill/>
            <a:ln w="6350" cap="flat">
              <a:solidFill>
                <a:srgbClr val="79B7E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grpSp>
      <p:pic>
        <p:nvPicPr>
          <p:cNvPr id="23" name="Bildobjekt 2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868144" y="5974082"/>
            <a:ext cx="1363914" cy="629942"/>
          </a:xfrm>
          <a:prstGeom prst="rect">
            <a:avLst/>
          </a:prstGeom>
        </p:spPr>
      </p:pic>
    </p:spTree>
    <p:extLst>
      <p:ext uri="{BB962C8B-B14F-4D97-AF65-F5344CB8AC3E}">
        <p14:creationId xmlns:p14="http://schemas.microsoft.com/office/powerpoint/2010/main" val="37215233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arbetspartners">
    <p:spTree>
      <p:nvGrpSpPr>
        <p:cNvPr id="1" name=""/>
        <p:cNvGrpSpPr/>
        <p:nvPr/>
      </p:nvGrpSpPr>
      <p:grpSpPr>
        <a:xfrm>
          <a:off x="0" y="0"/>
          <a:ext cx="0" cy="0"/>
          <a:chOff x="0" y="0"/>
          <a:chExt cx="0" cy="0"/>
        </a:xfrm>
      </p:grpSpPr>
      <p:pic>
        <p:nvPicPr>
          <p:cNvPr id="13" name="Bildobjekt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 y="-36675"/>
            <a:ext cx="9144000" cy="1590126"/>
          </a:xfrm>
          <a:prstGeom prst="rect">
            <a:avLst/>
          </a:prstGeom>
        </p:spPr>
      </p:pic>
      <p:sp>
        <p:nvSpPr>
          <p:cNvPr id="14" name="Rubrik 1"/>
          <p:cNvSpPr>
            <a:spLocks noGrp="1"/>
          </p:cNvSpPr>
          <p:nvPr>
            <p:ph type="title"/>
          </p:nvPr>
        </p:nvSpPr>
        <p:spPr>
          <a:xfrm>
            <a:off x="755576" y="957481"/>
            <a:ext cx="8280920" cy="601124"/>
          </a:xfrm>
          <a:prstGeom prst="rect">
            <a:avLst/>
          </a:prstGeom>
        </p:spPr>
        <p:txBody>
          <a:bodyPr/>
          <a:lstStyle>
            <a:lvl1pPr algn="l">
              <a:defRPr sz="2800">
                <a:latin typeface="Calibri Bold" pitchFamily="34" charset="0"/>
                <a:cs typeface="Calibri Bold" pitchFamily="34" charset="0"/>
              </a:defRPr>
            </a:lvl1pPr>
          </a:lstStyle>
          <a:p>
            <a:r>
              <a:rPr lang="sv-SE"/>
              <a:t>Klicka här för att ändra format</a:t>
            </a:r>
          </a:p>
        </p:txBody>
      </p:sp>
      <p:sp>
        <p:nvSpPr>
          <p:cNvPr id="15" name="Platshållare för text 10"/>
          <p:cNvSpPr>
            <a:spLocks noGrp="1"/>
          </p:cNvSpPr>
          <p:nvPr>
            <p:ph type="body" sz="quarter" idx="10"/>
          </p:nvPr>
        </p:nvSpPr>
        <p:spPr>
          <a:xfrm>
            <a:off x="755972" y="1893585"/>
            <a:ext cx="8280524" cy="3695655"/>
          </a:xfrm>
          <a:prstGeom prst="rect">
            <a:avLst/>
          </a:prstGeom>
        </p:spPr>
        <p:txBody>
          <a:bodyPr/>
          <a:lstStyle>
            <a:lvl1pPr>
              <a:defRPr sz="2200">
                <a:latin typeface="Calibri" pitchFamily="34" charset="0"/>
                <a:cs typeface="Calibri" pitchFamily="34" charset="0"/>
              </a:defRPr>
            </a:lvl1pPr>
            <a:lvl2pPr>
              <a:defRPr sz="2200">
                <a:latin typeface="Calibri" pitchFamily="34" charset="0"/>
                <a:cs typeface="Calibri" pitchFamily="34" charset="0"/>
              </a:defRPr>
            </a:lvl2pPr>
            <a:lvl3pPr>
              <a:defRPr sz="2200">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grpSp>
        <p:nvGrpSpPr>
          <p:cNvPr id="16" name="Grupp 15"/>
          <p:cNvGrpSpPr/>
          <p:nvPr userDrawn="1"/>
        </p:nvGrpSpPr>
        <p:grpSpPr>
          <a:xfrm>
            <a:off x="382926" y="5957482"/>
            <a:ext cx="8293530" cy="602068"/>
            <a:chOff x="467544" y="5957482"/>
            <a:chExt cx="8293530" cy="602068"/>
          </a:xfrm>
        </p:grpSpPr>
        <p:sp>
          <p:nvSpPr>
            <p:cNvPr id="17" name="Line 2"/>
            <p:cNvSpPr>
              <a:spLocks noChangeShapeType="1"/>
            </p:cNvSpPr>
            <p:nvPr userDrawn="1"/>
          </p:nvSpPr>
          <p:spPr bwMode="auto">
            <a:xfrm>
              <a:off x="467544" y="6381328"/>
              <a:ext cx="5184576" cy="0"/>
            </a:xfrm>
            <a:prstGeom prst="line">
              <a:avLst/>
            </a:prstGeom>
            <a:noFill/>
            <a:ln w="6350" cap="flat">
              <a:solidFill>
                <a:srgbClr val="084B88"/>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pic>
          <p:nvPicPr>
            <p:cNvPr id="18" name="Bildobjekt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5957482"/>
              <a:ext cx="1164738" cy="602068"/>
            </a:xfrm>
            <a:prstGeom prst="rect">
              <a:avLst/>
            </a:prstGeom>
          </p:spPr>
        </p:pic>
        <p:sp>
          <p:nvSpPr>
            <p:cNvPr id="20" name="Line 2"/>
            <p:cNvSpPr>
              <a:spLocks noChangeShapeType="1"/>
            </p:cNvSpPr>
            <p:nvPr userDrawn="1"/>
          </p:nvSpPr>
          <p:spPr bwMode="auto">
            <a:xfrm>
              <a:off x="467544" y="6525344"/>
              <a:ext cx="5184576" cy="0"/>
            </a:xfrm>
            <a:prstGeom prst="line">
              <a:avLst/>
            </a:prstGeom>
            <a:noFill/>
            <a:ln w="6350" cap="flat">
              <a:solidFill>
                <a:srgbClr val="FFEF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sp>
          <p:nvSpPr>
            <p:cNvPr id="21" name="Line 2"/>
            <p:cNvSpPr>
              <a:spLocks noChangeShapeType="1"/>
            </p:cNvSpPr>
            <p:nvPr userDrawn="1"/>
          </p:nvSpPr>
          <p:spPr bwMode="auto">
            <a:xfrm>
              <a:off x="467544" y="6453336"/>
              <a:ext cx="5184576" cy="0"/>
            </a:xfrm>
            <a:prstGeom prst="line">
              <a:avLst/>
            </a:prstGeom>
            <a:noFill/>
            <a:ln w="6350" cap="flat">
              <a:solidFill>
                <a:srgbClr val="79B7E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grpSp>
      <p:pic>
        <p:nvPicPr>
          <p:cNvPr id="12" name="Bildobjekt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39980" y="5982791"/>
            <a:ext cx="1363914" cy="629942"/>
          </a:xfrm>
          <a:prstGeom prst="rect">
            <a:avLst/>
          </a:prstGeom>
        </p:spPr>
      </p:pic>
    </p:spTree>
    <p:extLst>
      <p:ext uri="{BB962C8B-B14F-4D97-AF65-F5344CB8AC3E}">
        <p14:creationId xmlns:p14="http://schemas.microsoft.com/office/powerpoint/2010/main" val="5238512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ck för mig">
    <p:spTree>
      <p:nvGrpSpPr>
        <p:cNvPr id="1" name=""/>
        <p:cNvGrpSpPr/>
        <p:nvPr/>
      </p:nvGrpSpPr>
      <p:grpSpPr>
        <a:xfrm>
          <a:off x="0" y="0"/>
          <a:ext cx="0" cy="0"/>
          <a:chOff x="0" y="0"/>
          <a:chExt cx="0" cy="0"/>
        </a:xfrm>
      </p:grpSpPr>
      <p:pic>
        <p:nvPicPr>
          <p:cNvPr id="2" name="Bildobjekt 1"/>
          <p:cNvPicPr>
            <a:picLocks noChangeAspect="1"/>
          </p:cNvPicPr>
          <p:nvPr userDrawn="1"/>
        </p:nvPicPr>
        <p:blipFill rotWithShape="1">
          <a:blip r:embed="rId2" cstate="print">
            <a:extLst>
              <a:ext uri="{28A0092B-C50C-407E-A947-70E740481C1C}">
                <a14:useLocalDpi xmlns:a14="http://schemas.microsoft.com/office/drawing/2010/main" val="0"/>
              </a:ext>
            </a:extLst>
          </a:blip>
          <a:srcRect l="9220"/>
          <a:stretch/>
        </p:blipFill>
        <p:spPr>
          <a:xfrm rot="16200000">
            <a:off x="-1359026" y="1359022"/>
            <a:ext cx="6858004" cy="4139952"/>
          </a:xfrm>
          <a:prstGeom prst="rect">
            <a:avLst/>
          </a:prstGeom>
        </p:spPr>
      </p:pic>
      <p:sp>
        <p:nvSpPr>
          <p:cNvPr id="5" name="Rectangle 3"/>
          <p:cNvSpPr>
            <a:spLocks/>
          </p:cNvSpPr>
          <p:nvPr userDrawn="1"/>
        </p:nvSpPr>
        <p:spPr bwMode="auto">
          <a:xfrm>
            <a:off x="2912202" y="3810000"/>
            <a:ext cx="41275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sz="1300">
                <a:solidFill>
                  <a:schemeClr val="tx1"/>
                </a:solidFill>
                <a:latin typeface="Calibri Bold" charset="0"/>
                <a:cs typeface="Calibri Bold" charset="0"/>
                <a:sym typeface="Calibri Bold" charset="0"/>
              </a:rPr>
              <a:t>rf.se/</a:t>
            </a:r>
            <a:r>
              <a:rPr lang="en-US" sz="1300" err="1">
                <a:solidFill>
                  <a:schemeClr val="tx1"/>
                </a:solidFill>
                <a:latin typeface="Calibri Bold" charset="0"/>
                <a:cs typeface="Calibri Bold" charset="0"/>
                <a:sym typeface="Calibri Bold" charset="0"/>
              </a:rPr>
              <a:t>vastergotland</a:t>
            </a:r>
            <a:endParaRPr lang="en-US" sz="1300">
              <a:solidFill>
                <a:schemeClr val="tx1"/>
              </a:solidFill>
              <a:latin typeface="Calibri Bold" charset="0"/>
              <a:cs typeface="Calibri Bold" charset="0"/>
              <a:sym typeface="Calibri Bold" charset="0"/>
            </a:endParaRPr>
          </a:p>
          <a:p>
            <a:pPr marL="39688"/>
            <a:r>
              <a:rPr lang="en-US" sz="1300">
                <a:solidFill>
                  <a:schemeClr val="tx1"/>
                </a:solidFill>
                <a:latin typeface="Calibri Bold" charset="0"/>
                <a:cs typeface="Calibri Bold" charset="0"/>
                <a:sym typeface="Calibri Bold" charset="0"/>
              </a:rPr>
              <a:t>sisuidrottsutbildarna.se/</a:t>
            </a:r>
            <a:r>
              <a:rPr lang="en-US" sz="1300" err="1">
                <a:solidFill>
                  <a:schemeClr val="tx1"/>
                </a:solidFill>
                <a:latin typeface="Calibri Bold" charset="0"/>
                <a:cs typeface="Calibri Bold" charset="0"/>
                <a:sym typeface="Calibri Bold" charset="0"/>
              </a:rPr>
              <a:t>vastergotland</a:t>
            </a:r>
            <a:endParaRPr lang="en-US" sz="1300">
              <a:solidFill>
                <a:schemeClr val="tx1"/>
              </a:solidFill>
              <a:latin typeface="Calibri Bold" charset="0"/>
              <a:cs typeface="Calibri Bold" charset="0"/>
              <a:sym typeface="Calibri Bold" charset="0"/>
            </a:endParaRPr>
          </a:p>
          <a:p>
            <a:pPr marL="39688"/>
            <a:endParaRPr lang="en-US" sz="1300">
              <a:solidFill>
                <a:schemeClr val="tx1"/>
              </a:solidFill>
              <a:latin typeface="Calibri Bold" charset="0"/>
              <a:cs typeface="Calibri Bold" charset="0"/>
              <a:sym typeface="Calibri Bold" charset="0"/>
            </a:endParaRPr>
          </a:p>
        </p:txBody>
      </p:sp>
      <p:sp>
        <p:nvSpPr>
          <p:cNvPr id="9" name="Platshållare för text 2"/>
          <p:cNvSpPr>
            <a:spLocks noGrp="1"/>
          </p:cNvSpPr>
          <p:nvPr>
            <p:ph type="body" idx="1"/>
          </p:nvPr>
        </p:nvSpPr>
        <p:spPr>
          <a:xfrm>
            <a:off x="2843808" y="2492896"/>
            <a:ext cx="4104456" cy="360040"/>
          </a:xfrm>
          <a:prstGeom prst="rect">
            <a:avLst/>
          </a:prstGeom>
        </p:spPr>
        <p:txBody>
          <a:bodyPr anchor="t"/>
          <a:lstStyle>
            <a:lvl1pPr marL="0" indent="0" algn="l">
              <a:spcBef>
                <a:spcPts val="0"/>
              </a:spcBef>
              <a:buNone/>
              <a:defRPr sz="1700">
                <a:latin typeface="Calibri Bold" pitchFamily="34" charset="0"/>
                <a:cs typeface="Calibri Bold"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10" name="Platshållare för text 2"/>
          <p:cNvSpPr>
            <a:spLocks noGrp="1"/>
          </p:cNvSpPr>
          <p:nvPr>
            <p:ph type="body" idx="10"/>
          </p:nvPr>
        </p:nvSpPr>
        <p:spPr>
          <a:xfrm>
            <a:off x="2843808" y="3019947"/>
            <a:ext cx="4104456" cy="265037"/>
          </a:xfrm>
          <a:prstGeom prst="rect">
            <a:avLst/>
          </a:prstGeom>
        </p:spPr>
        <p:txBody>
          <a:bodyPr anchor="t"/>
          <a:lstStyle>
            <a:lvl1pPr marL="0" indent="0" algn="l">
              <a:spcBef>
                <a:spcPts val="0"/>
              </a:spcBef>
              <a:buNone/>
              <a:defRPr sz="1300" u="sng">
                <a:solidFill>
                  <a:schemeClr val="accent1">
                    <a:lumMod val="50000"/>
                  </a:schemeClr>
                </a:solidFill>
                <a:latin typeface="Calibri" pitchFamily="34" charset="0"/>
                <a:cs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11" name="Platshållare för text 2"/>
          <p:cNvSpPr>
            <a:spLocks noGrp="1"/>
          </p:cNvSpPr>
          <p:nvPr>
            <p:ph type="body" idx="11"/>
          </p:nvPr>
        </p:nvSpPr>
        <p:spPr>
          <a:xfrm>
            <a:off x="2843808" y="3284984"/>
            <a:ext cx="4104456" cy="288032"/>
          </a:xfrm>
          <a:prstGeom prst="rect">
            <a:avLst/>
          </a:prstGeom>
        </p:spPr>
        <p:txBody>
          <a:bodyPr anchor="t"/>
          <a:lstStyle>
            <a:lvl1pPr marL="0" indent="0" algn="l">
              <a:spcBef>
                <a:spcPts val="0"/>
              </a:spcBef>
              <a:buNone/>
              <a:defRPr sz="1300" u="none">
                <a:solidFill>
                  <a:schemeClr val="tx1"/>
                </a:solidFill>
                <a:latin typeface="Calibri" pitchFamily="34" charset="0"/>
                <a:cs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14" name="Platshållare för text 2"/>
          <p:cNvSpPr>
            <a:spLocks noGrp="1"/>
          </p:cNvSpPr>
          <p:nvPr>
            <p:ph type="body" idx="12"/>
          </p:nvPr>
        </p:nvSpPr>
        <p:spPr>
          <a:xfrm>
            <a:off x="2848263" y="1484784"/>
            <a:ext cx="3318673" cy="720080"/>
          </a:xfrm>
          <a:prstGeom prst="rect">
            <a:avLst/>
          </a:prstGeom>
        </p:spPr>
        <p:txBody>
          <a:bodyPr anchor="t"/>
          <a:lstStyle>
            <a:lvl1pPr marL="0" indent="0" algn="l">
              <a:spcBef>
                <a:spcPts val="0"/>
              </a:spcBef>
              <a:buNone/>
              <a:defRPr sz="2200">
                <a:latin typeface="Calibri Italic" pitchFamily="34" charset="0"/>
                <a:cs typeface="Calibri Italic"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pic>
        <p:nvPicPr>
          <p:cNvPr id="15" name="Bildobjekt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5957482"/>
            <a:ext cx="1164738" cy="602068"/>
          </a:xfrm>
          <a:prstGeom prst="rect">
            <a:avLst/>
          </a:prstGeom>
        </p:spPr>
      </p:pic>
      <p:pic>
        <p:nvPicPr>
          <p:cNvPr id="13" name="Bildobjekt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39980" y="5974082"/>
            <a:ext cx="1363914" cy="629942"/>
          </a:xfrm>
          <a:prstGeom prst="rect">
            <a:avLst/>
          </a:prstGeom>
        </p:spPr>
      </p:pic>
    </p:spTree>
    <p:extLst>
      <p:ext uri="{BB962C8B-B14F-4D97-AF65-F5344CB8AC3E}">
        <p14:creationId xmlns:p14="http://schemas.microsoft.com/office/powerpoint/2010/main" val="1838368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073197"/>
          </a:xfrm>
          <a:prstGeom prst="rect">
            <a:avLst/>
          </a:prstGeom>
        </p:spPr>
      </p:pic>
      <p:pic>
        <p:nvPicPr>
          <p:cNvPr id="6" name="Bildobjekt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52120" y="4869160"/>
            <a:ext cx="2157558" cy="1115268"/>
          </a:xfrm>
          <a:prstGeom prst="rect">
            <a:avLst/>
          </a:prstGeom>
        </p:spPr>
      </p:pic>
      <p:pic>
        <p:nvPicPr>
          <p:cNvPr id="5" name="Bildobjekt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80112" y="3156836"/>
            <a:ext cx="2304256" cy="1064252"/>
          </a:xfrm>
          <a:prstGeom prst="rect">
            <a:avLst/>
          </a:prstGeom>
        </p:spPr>
      </p:pic>
    </p:spTree>
    <p:extLst>
      <p:ext uri="{BB962C8B-B14F-4D97-AF65-F5344CB8AC3E}">
        <p14:creationId xmlns:p14="http://schemas.microsoft.com/office/powerpoint/2010/main" val="32961263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 y="-36675"/>
            <a:ext cx="9144000" cy="1590126"/>
          </a:xfrm>
          <a:prstGeom prst="rect">
            <a:avLst/>
          </a:prstGeom>
        </p:spPr>
      </p:pic>
      <p:grpSp>
        <p:nvGrpSpPr>
          <p:cNvPr id="9" name="Grupp 8"/>
          <p:cNvGrpSpPr/>
          <p:nvPr userDrawn="1"/>
        </p:nvGrpSpPr>
        <p:grpSpPr>
          <a:xfrm>
            <a:off x="467544" y="5949280"/>
            <a:ext cx="8293530" cy="602068"/>
            <a:chOff x="467544" y="5949280"/>
            <a:chExt cx="8293530" cy="602068"/>
          </a:xfrm>
        </p:grpSpPr>
        <p:sp>
          <p:nvSpPr>
            <p:cNvPr id="10" name="Line 2"/>
            <p:cNvSpPr>
              <a:spLocks noChangeShapeType="1"/>
            </p:cNvSpPr>
            <p:nvPr userDrawn="1"/>
          </p:nvSpPr>
          <p:spPr bwMode="auto">
            <a:xfrm>
              <a:off x="467544" y="6381328"/>
              <a:ext cx="5184576" cy="0"/>
            </a:xfrm>
            <a:prstGeom prst="line">
              <a:avLst/>
            </a:prstGeom>
            <a:noFill/>
            <a:ln w="6350" cap="flat">
              <a:solidFill>
                <a:srgbClr val="084B88"/>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5949280"/>
              <a:ext cx="1164738" cy="602068"/>
            </a:xfrm>
            <a:prstGeom prst="rect">
              <a:avLst/>
            </a:prstGeom>
          </p:spPr>
        </p:pic>
        <p:sp>
          <p:nvSpPr>
            <p:cNvPr id="12" name="Line 2"/>
            <p:cNvSpPr>
              <a:spLocks noChangeShapeType="1"/>
            </p:cNvSpPr>
            <p:nvPr userDrawn="1"/>
          </p:nvSpPr>
          <p:spPr bwMode="auto">
            <a:xfrm>
              <a:off x="467544" y="6525344"/>
              <a:ext cx="5184576" cy="0"/>
            </a:xfrm>
            <a:prstGeom prst="line">
              <a:avLst/>
            </a:prstGeom>
            <a:noFill/>
            <a:ln w="6350" cap="flat">
              <a:solidFill>
                <a:srgbClr val="FFEF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sp>
          <p:nvSpPr>
            <p:cNvPr id="13" name="Line 2"/>
            <p:cNvSpPr>
              <a:spLocks noChangeShapeType="1"/>
            </p:cNvSpPr>
            <p:nvPr userDrawn="1"/>
          </p:nvSpPr>
          <p:spPr bwMode="auto">
            <a:xfrm>
              <a:off x="467544" y="6453336"/>
              <a:ext cx="5184576" cy="0"/>
            </a:xfrm>
            <a:prstGeom prst="line">
              <a:avLst/>
            </a:prstGeom>
            <a:noFill/>
            <a:ln w="6350" cap="flat">
              <a:solidFill>
                <a:srgbClr val="79B7E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a:p>
          </p:txBody>
        </p:sp>
      </p:grpSp>
      <p:pic>
        <p:nvPicPr>
          <p:cNvPr id="14" name="Bildobjekt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39980" y="5974082"/>
            <a:ext cx="1363914" cy="629942"/>
          </a:xfrm>
          <a:prstGeom prst="rect">
            <a:avLst/>
          </a:prstGeom>
        </p:spPr>
      </p:pic>
      <p:sp>
        <p:nvSpPr>
          <p:cNvPr id="5" name="Tår 4"/>
          <p:cNvSpPr/>
          <p:nvPr userDrawn="1"/>
        </p:nvSpPr>
        <p:spPr bwMode="auto">
          <a:xfrm>
            <a:off x="468313" y="1196975"/>
            <a:ext cx="7991475" cy="4248150"/>
          </a:xfrm>
          <a:prstGeom prst="teardrop">
            <a:avLst/>
          </a:prstGeom>
          <a:solidFill>
            <a:srgbClr val="EFF9FF"/>
          </a:solidFill>
          <a:ln w="9525" cap="flat" cmpd="sng" algn="ctr">
            <a:solidFill>
              <a:schemeClr val="bg1"/>
            </a:solidFill>
            <a:prstDash val="solid"/>
            <a:round/>
            <a:headEnd type="none" w="med" len="med"/>
            <a:tailEnd type="none" w="med" len="med"/>
          </a:ln>
          <a:effectLst/>
          <a:extLst/>
        </p:spPr>
        <p:txBody>
          <a:bodyPr/>
          <a:lstStyle/>
          <a:p>
            <a:pPr>
              <a:defRPr/>
            </a:pPr>
            <a:endParaRPr lang="sv-SE" sz="1800">
              <a:solidFill>
                <a:srgbClr val="000000"/>
              </a:solidFill>
              <a:latin typeface="Arial" charset="0"/>
              <a:sym typeface="Arial" charset="0"/>
            </a:endParaRPr>
          </a:p>
        </p:txBody>
      </p:sp>
      <p:sp>
        <p:nvSpPr>
          <p:cNvPr id="6" name="textruta 5"/>
          <p:cNvSpPr txBox="1"/>
          <p:nvPr userDrawn="1"/>
        </p:nvSpPr>
        <p:spPr>
          <a:xfrm>
            <a:off x="1043608" y="2083495"/>
            <a:ext cx="7200800" cy="769441"/>
          </a:xfrm>
          <a:prstGeom prst="rect">
            <a:avLst/>
          </a:prstGeom>
          <a:noFill/>
        </p:spPr>
        <p:txBody>
          <a:bodyPr wrap="square" rtlCol="0">
            <a:spAutoFit/>
          </a:bodyPr>
          <a:lstStyle/>
          <a:p>
            <a:pPr algn="ctr"/>
            <a:r>
              <a:rPr lang="sv-SE" sz="4400" b="1">
                <a:latin typeface="Calibri" panose="020F0502020204030204" pitchFamily="34" charset="0"/>
                <a:ea typeface="Verdana" panose="020B0604030504040204" pitchFamily="34" charset="0"/>
                <a:cs typeface="Verdana" panose="020B0604030504040204" pitchFamily="34" charset="0"/>
              </a:rPr>
              <a:t>Klicka här för att ändra format</a:t>
            </a:r>
          </a:p>
        </p:txBody>
      </p:sp>
      <p:sp>
        <p:nvSpPr>
          <p:cNvPr id="7" name="textruta 6"/>
          <p:cNvSpPr txBox="1"/>
          <p:nvPr userDrawn="1"/>
        </p:nvSpPr>
        <p:spPr>
          <a:xfrm>
            <a:off x="1619672" y="3356992"/>
            <a:ext cx="5777127" cy="615553"/>
          </a:xfrm>
          <a:prstGeom prst="rect">
            <a:avLst/>
          </a:prstGeom>
          <a:noFill/>
        </p:spPr>
        <p:txBody>
          <a:bodyPr wrap="square" rtlCol="0">
            <a:spAutoFit/>
          </a:bodyPr>
          <a:lstStyle/>
          <a:p>
            <a:pPr algn="ctr"/>
            <a:r>
              <a:rPr lang="sv-SE" sz="3400" b="1">
                <a:latin typeface="Calibri" panose="020F0502020204030204" pitchFamily="34" charset="0"/>
                <a:ea typeface="Verdana" panose="020B0604030504040204" pitchFamily="34" charset="0"/>
                <a:cs typeface="Verdana" panose="020B0604030504040204" pitchFamily="34" charset="0"/>
              </a:rPr>
              <a:t>… Undertext…</a:t>
            </a:r>
          </a:p>
        </p:txBody>
      </p:sp>
    </p:spTree>
    <p:extLst>
      <p:ext uri="{BB962C8B-B14F-4D97-AF65-F5344CB8AC3E}">
        <p14:creationId xmlns:p14="http://schemas.microsoft.com/office/powerpoint/2010/main" val="2499042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8" r:id="rId1"/>
    <p:sldLayoutId id="2147483760" r:id="rId2"/>
    <p:sldLayoutId id="2147483761" r:id="rId3"/>
    <p:sldLayoutId id="2147483759"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3" r:id="rId15"/>
    <p:sldLayoutId id="2147483772" r:id="rId16"/>
    <p:sldLayoutId id="2147483774" r:id="rId17"/>
  </p:sldLayoutIdLst>
  <p:transition/>
  <p:txStyles>
    <p:titleStyle>
      <a:lvl1pPr marL="39688" algn="ctr" rtl="0" eaLnBrk="1" fontAlgn="base" hangingPunct="1">
        <a:spcBef>
          <a:spcPct val="0"/>
        </a:spcBef>
        <a:spcAft>
          <a:spcPct val="0"/>
        </a:spcAft>
        <a:defRPr sz="4400">
          <a:solidFill>
            <a:schemeClr val="tx1"/>
          </a:solidFill>
          <a:latin typeface="+mj-lt"/>
          <a:ea typeface="+mj-ea"/>
          <a:cs typeface="+mj-cs"/>
          <a:sym typeface="Arial" charset="0"/>
        </a:defRPr>
      </a:lvl1pPr>
      <a:lvl2pPr marL="39688"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1" fontAlgn="base" hangingPunct="1">
        <a:spcBef>
          <a:spcPts val="700"/>
        </a:spcBef>
        <a:spcAft>
          <a:spcPct val="0"/>
        </a:spcAft>
        <a:buSzPct val="100000"/>
        <a:buFont typeface="Arial" charset="0"/>
        <a:buChar char="•"/>
        <a:defRPr sz="3200">
          <a:solidFill>
            <a:schemeClr val="tx1"/>
          </a:solidFill>
          <a:latin typeface="+mn-lt"/>
          <a:ea typeface="+mn-ea"/>
          <a:cs typeface="+mn-cs"/>
          <a:sym typeface="Arial" charset="0"/>
        </a:defRPr>
      </a:lvl1pPr>
      <a:lvl2pPr marL="782638" indent="-285750" algn="l" rtl="0" eaLnBrk="1" fontAlgn="base" hangingPunct="1">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82688" indent="-228600" algn="l" rtl="0" eaLnBrk="1" fontAlgn="base" hangingPunct="1">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6398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970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542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30114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686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9258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hyperlink" Target="http://www.svenskorientering.se/forening/Barnochungdom/studienbarnstavland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3449782" y="5652655"/>
            <a:ext cx="2639291" cy="461665"/>
          </a:xfrm>
          <a:prstGeom prst="rect">
            <a:avLst/>
          </a:prstGeom>
          <a:noFill/>
        </p:spPr>
        <p:txBody>
          <a:bodyPr wrap="square" rtlCol="0">
            <a:spAutoFit/>
          </a:bodyPr>
          <a:lstStyle/>
          <a:p>
            <a:r>
              <a:rPr lang="sv-SE" sz="2400" dirty="0" smtClean="0">
                <a:latin typeface="Calibri" panose="020F0502020204030204" pitchFamily="34" charset="0"/>
              </a:rPr>
              <a:t>GOF 20 maj 2019</a:t>
            </a:r>
          </a:p>
        </p:txBody>
      </p:sp>
    </p:spTree>
    <p:extLst>
      <p:ext uri="{BB962C8B-B14F-4D97-AF65-F5344CB8AC3E}">
        <p14:creationId xmlns:p14="http://schemas.microsoft.com/office/powerpoint/2010/main" val="158901842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Vem är jag?</a:t>
            </a:r>
            <a:endParaRPr lang="sv-SE" dirty="0"/>
          </a:p>
        </p:txBody>
      </p:sp>
      <p:sp>
        <p:nvSpPr>
          <p:cNvPr id="3" name="Platshållare för text 2"/>
          <p:cNvSpPr>
            <a:spLocks noGrp="1"/>
          </p:cNvSpPr>
          <p:nvPr>
            <p:ph type="body" sz="quarter" idx="10"/>
          </p:nvPr>
        </p:nvSpPr>
        <p:spPr/>
        <p:txBody>
          <a:bodyPr/>
          <a:lstStyle/>
          <a:p>
            <a:endParaRPr lang="sv-SE" dirty="0"/>
          </a:p>
        </p:txBody>
      </p:sp>
    </p:spTree>
    <p:extLst>
      <p:ext uri="{BB962C8B-B14F-4D97-AF65-F5344CB8AC3E}">
        <p14:creationId xmlns:p14="http://schemas.microsoft.com/office/powerpoint/2010/main" val="15903720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Vårt uppdrag</a:t>
            </a:r>
            <a:endParaRPr lang="sv-SE" dirty="0"/>
          </a:p>
        </p:txBody>
      </p:sp>
      <p:sp>
        <p:nvSpPr>
          <p:cNvPr id="3" name="Platshållare för text 2"/>
          <p:cNvSpPr>
            <a:spLocks noGrp="1"/>
          </p:cNvSpPr>
          <p:nvPr>
            <p:ph type="body" sz="quarter" idx="10"/>
          </p:nvPr>
        </p:nvSpPr>
        <p:spPr/>
        <p:txBody>
          <a:bodyPr/>
          <a:lstStyle/>
          <a:p>
            <a:r>
              <a:rPr lang="sv-SE" dirty="0" smtClean="0"/>
              <a:t>Företräda</a:t>
            </a:r>
          </a:p>
          <a:p>
            <a:r>
              <a:rPr lang="sv-SE" dirty="0" smtClean="0"/>
              <a:t>Stödja</a:t>
            </a:r>
          </a:p>
          <a:p>
            <a:r>
              <a:rPr lang="sv-SE" dirty="0" smtClean="0"/>
              <a:t>Utbilda</a:t>
            </a:r>
          </a:p>
          <a:p>
            <a:r>
              <a:rPr lang="sv-SE" dirty="0" smtClean="0"/>
              <a:t>Utveckla</a:t>
            </a:r>
          </a:p>
          <a:p>
            <a:pPr marL="39688" indent="0">
              <a:buNone/>
            </a:pPr>
            <a:endParaRPr lang="sv-SE" dirty="0" smtClean="0"/>
          </a:p>
          <a:p>
            <a:endParaRPr lang="sv-SE" dirty="0" smtClean="0"/>
          </a:p>
        </p:txBody>
      </p:sp>
    </p:spTree>
    <p:extLst>
      <p:ext uri="{BB962C8B-B14F-4D97-AF65-F5344CB8AC3E}">
        <p14:creationId xmlns:p14="http://schemas.microsoft.com/office/powerpoint/2010/main" val="2028862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Strategi 2025</a:t>
            </a:r>
            <a:endParaRPr lang="sv-SE" dirty="0"/>
          </a:p>
        </p:txBody>
      </p:sp>
      <p:sp>
        <p:nvSpPr>
          <p:cNvPr id="3" name="Platshållare för text 2"/>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5622636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Shape 564"/>
          <p:cNvSpPr>
            <a:spLocks noGrp="1"/>
          </p:cNvSpPr>
          <p:nvPr>
            <p:ph type="title"/>
          </p:nvPr>
        </p:nvSpPr>
        <p:spPr>
          <a:xfrm>
            <a:off x="72410" y="486523"/>
            <a:ext cx="5027403" cy="546750"/>
          </a:xfrm>
          <a:prstGeom prst="rect">
            <a:avLst/>
          </a:prstGeom>
        </p:spPr>
        <p:txBody>
          <a:bodyPr/>
          <a:lstStyle>
            <a:lvl1pPr>
              <a:defRPr sz="3000"/>
            </a:lvl1pPr>
          </a:lstStyle>
          <a:p>
            <a:r>
              <a:rPr dirty="0" err="1">
                <a:latin typeface="Calibri Bold" panose="020F0702030404030204" pitchFamily="34" charset="0"/>
              </a:rPr>
              <a:t>Från</a:t>
            </a:r>
            <a:r>
              <a:rPr dirty="0">
                <a:latin typeface="Calibri Bold" panose="020F0702030404030204" pitchFamily="34" charset="0"/>
              </a:rPr>
              <a:t> </a:t>
            </a:r>
            <a:r>
              <a:rPr dirty="0" err="1">
                <a:latin typeface="Calibri Bold" panose="020F0702030404030204" pitchFamily="34" charset="0"/>
              </a:rPr>
              <a:t>triangel</a:t>
            </a:r>
            <a:r>
              <a:rPr dirty="0">
                <a:latin typeface="Calibri Bold" panose="020F0702030404030204" pitchFamily="34" charset="0"/>
              </a:rPr>
              <a:t> till </a:t>
            </a:r>
            <a:r>
              <a:rPr dirty="0" err="1">
                <a:latin typeface="Calibri Bold" panose="020F0702030404030204" pitchFamily="34" charset="0"/>
              </a:rPr>
              <a:t>rektangel</a:t>
            </a:r>
            <a:endParaRPr dirty="0">
              <a:latin typeface="Calibri Bold" panose="020F0702030404030204" pitchFamily="34" charset="0"/>
            </a:endParaRPr>
          </a:p>
        </p:txBody>
      </p:sp>
      <p:sp>
        <p:nvSpPr>
          <p:cNvPr id="565" name="Shape 565"/>
          <p:cNvSpPr>
            <a:spLocks noGrp="1"/>
          </p:cNvSpPr>
          <p:nvPr>
            <p:ph type="body" sz="half" idx="1"/>
          </p:nvPr>
        </p:nvSpPr>
        <p:spPr>
          <a:xfrm>
            <a:off x="449682" y="2005013"/>
            <a:ext cx="5027403" cy="3614056"/>
          </a:xfrm>
          <a:prstGeom prst="rect">
            <a:avLst/>
          </a:prstGeom>
        </p:spPr>
        <p:txBody>
          <a:bodyPr/>
          <a:lstStyle/>
          <a:p>
            <a:pPr>
              <a:lnSpc>
                <a:spcPct val="72000"/>
              </a:lnSpc>
              <a:defRPr sz="2500"/>
            </a:pPr>
            <a:r>
              <a:rPr sz="2200" dirty="0" err="1">
                <a:latin typeface="Calibri" panose="020F0502020204030204" pitchFamily="34" charset="0"/>
              </a:rPr>
              <a:t>Ger</a:t>
            </a:r>
            <a:r>
              <a:rPr sz="2200" dirty="0">
                <a:latin typeface="Calibri" panose="020F0502020204030204" pitchFamily="34" charset="0"/>
              </a:rPr>
              <a:t> </a:t>
            </a:r>
            <a:r>
              <a:rPr sz="2200" dirty="0" err="1">
                <a:latin typeface="Calibri" panose="020F0502020204030204" pitchFamily="34" charset="0"/>
              </a:rPr>
              <a:t>förutsättningar</a:t>
            </a:r>
            <a:r>
              <a:rPr sz="2200" dirty="0">
                <a:latin typeface="Calibri" panose="020F0502020204030204" pitchFamily="34" charset="0"/>
              </a:rPr>
              <a:t> för </a:t>
            </a:r>
            <a:r>
              <a:rPr sz="2200" dirty="0" err="1">
                <a:latin typeface="Calibri" panose="020F0502020204030204" pitchFamily="34" charset="0"/>
              </a:rPr>
              <a:t>idrott</a:t>
            </a:r>
            <a:r>
              <a:rPr sz="2200" dirty="0">
                <a:latin typeface="Calibri" panose="020F0502020204030204" pitchFamily="34" charset="0"/>
              </a:rPr>
              <a:t> </a:t>
            </a:r>
            <a:r>
              <a:rPr sz="2200" dirty="0" err="1">
                <a:latin typeface="Calibri" panose="020F0502020204030204" pitchFamily="34" charset="0"/>
              </a:rPr>
              <a:t>hela</a:t>
            </a:r>
            <a:r>
              <a:rPr sz="2200" dirty="0">
                <a:latin typeface="Calibri" panose="020F0502020204030204" pitchFamily="34" charset="0"/>
              </a:rPr>
              <a:t> </a:t>
            </a:r>
            <a:r>
              <a:rPr sz="2200" dirty="0" err="1">
                <a:latin typeface="Calibri" panose="020F0502020204030204" pitchFamily="34" charset="0"/>
              </a:rPr>
              <a:t>livet</a:t>
            </a:r>
            <a:endParaRPr sz="2200" dirty="0">
              <a:latin typeface="Calibri" panose="020F0502020204030204" pitchFamily="34" charset="0"/>
            </a:endParaRPr>
          </a:p>
          <a:p>
            <a:pPr>
              <a:lnSpc>
                <a:spcPct val="72000"/>
              </a:lnSpc>
              <a:defRPr sz="2500"/>
            </a:pPr>
            <a:r>
              <a:rPr sz="2200" dirty="0" err="1">
                <a:latin typeface="Calibri" panose="020F0502020204030204" pitchFamily="34" charset="0"/>
              </a:rPr>
              <a:t>Utvecklar</a:t>
            </a:r>
            <a:r>
              <a:rPr sz="2200" dirty="0">
                <a:latin typeface="Calibri" panose="020F0502020204030204" pitchFamily="34" charset="0"/>
              </a:rPr>
              <a:t> </a:t>
            </a:r>
            <a:r>
              <a:rPr sz="2200" dirty="0" err="1">
                <a:latin typeface="Calibri" panose="020F0502020204030204" pitchFamily="34" charset="0"/>
              </a:rPr>
              <a:t>individer</a:t>
            </a:r>
            <a:r>
              <a:rPr sz="2200" dirty="0">
                <a:latin typeface="Calibri" panose="020F0502020204030204" pitchFamily="34" charset="0"/>
              </a:rPr>
              <a:t> till </a:t>
            </a:r>
            <a:r>
              <a:rPr sz="2200" dirty="0" err="1">
                <a:latin typeface="Calibri" panose="020F0502020204030204" pitchFamily="34" charset="0"/>
              </a:rPr>
              <a:t>framgångsrika</a:t>
            </a:r>
            <a:r>
              <a:rPr sz="2200" dirty="0">
                <a:latin typeface="Calibri" panose="020F0502020204030204" pitchFamily="34" charset="0"/>
              </a:rPr>
              <a:t> </a:t>
            </a:r>
            <a:r>
              <a:rPr sz="2200" dirty="0" err="1">
                <a:latin typeface="Calibri" panose="020F0502020204030204" pitchFamily="34" charset="0"/>
              </a:rPr>
              <a:t>elitidrottare</a:t>
            </a:r>
            <a:endParaRPr sz="2200" dirty="0">
              <a:latin typeface="Calibri" panose="020F0502020204030204" pitchFamily="34" charset="0"/>
            </a:endParaRP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98" y="3812041"/>
            <a:ext cx="4929187" cy="1328914"/>
          </a:xfrm>
          <a:prstGeom prst="rect">
            <a:avLst/>
          </a:prstGeom>
        </p:spPr>
      </p:pic>
    </p:spTree>
    <p:extLst>
      <p:ext uri="{BB962C8B-B14F-4D97-AF65-F5344CB8AC3E}">
        <p14:creationId xmlns:p14="http://schemas.microsoft.com/office/powerpoint/2010/main" val="3921178467"/>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Shape 582"/>
          <p:cNvSpPr>
            <a:spLocks noGrp="1"/>
          </p:cNvSpPr>
          <p:nvPr>
            <p:ph type="title"/>
          </p:nvPr>
        </p:nvSpPr>
        <p:spPr>
          <a:xfrm>
            <a:off x="547898" y="517083"/>
            <a:ext cx="5027403" cy="1325564"/>
          </a:xfrm>
          <a:prstGeom prst="rect">
            <a:avLst/>
          </a:prstGeom>
        </p:spPr>
        <p:txBody>
          <a:bodyPr/>
          <a:lstStyle/>
          <a:p>
            <a:pPr>
              <a:defRPr sz="3000"/>
            </a:pPr>
            <a:r>
              <a:rPr dirty="0" err="1">
                <a:latin typeface="Calibri Bold" panose="020F0702030404030204" pitchFamily="34" charset="0"/>
              </a:rPr>
              <a:t>Utvecklingsresor</a:t>
            </a:r>
            <a:endParaRPr dirty="0">
              <a:latin typeface="Calibri Bold" panose="020F0702030404030204" pitchFamily="34" charset="0"/>
            </a:endParaRPr>
          </a:p>
          <a:p>
            <a:pPr>
              <a:defRPr sz="3000"/>
            </a:pPr>
            <a:r>
              <a:rPr dirty="0">
                <a:latin typeface="Calibri Bold" panose="020F0702030404030204" pitchFamily="34" charset="0"/>
              </a:rPr>
              <a:t>- </a:t>
            </a:r>
            <a:r>
              <a:rPr dirty="0" err="1">
                <a:latin typeface="Calibri Bold" panose="020F0702030404030204" pitchFamily="34" charset="0"/>
              </a:rPr>
              <a:t>tillsammans</a:t>
            </a:r>
            <a:r>
              <a:rPr dirty="0">
                <a:latin typeface="Calibri Bold" panose="020F0702030404030204" pitchFamily="34" charset="0"/>
              </a:rPr>
              <a:t> mot 2025</a:t>
            </a:r>
          </a:p>
        </p:txBody>
      </p:sp>
      <p:sp>
        <p:nvSpPr>
          <p:cNvPr id="583" name="Shape 583"/>
          <p:cNvSpPr>
            <a:spLocks noGrp="1"/>
          </p:cNvSpPr>
          <p:nvPr>
            <p:ph type="body" sz="half" idx="1"/>
          </p:nvPr>
        </p:nvSpPr>
        <p:spPr>
          <a:xfrm>
            <a:off x="547898" y="2005013"/>
            <a:ext cx="5322612" cy="3691857"/>
          </a:xfrm>
          <a:prstGeom prst="rect">
            <a:avLst/>
          </a:prstGeom>
        </p:spPr>
        <p:txBody>
          <a:bodyPr>
            <a:normAutofit fontScale="92500" lnSpcReduction="10000"/>
          </a:bodyPr>
          <a:lstStyle/>
          <a:p>
            <a:pPr marL="0" indent="0" defTabSz="777240">
              <a:lnSpc>
                <a:spcPct val="72000"/>
              </a:lnSpc>
              <a:spcBef>
                <a:spcPts val="800"/>
              </a:spcBef>
              <a:buNone/>
              <a:defRPr sz="2125"/>
            </a:pPr>
            <a:r>
              <a:rPr lang="sv-SE" sz="2400" b="1" dirty="0" smtClean="0">
                <a:latin typeface="Calibri" panose="020F0502020204030204" pitchFamily="34" charset="0"/>
              </a:rPr>
              <a:t>Fem prioriterade </a:t>
            </a:r>
            <a:r>
              <a:rPr sz="2400" b="1" dirty="0" smtClean="0">
                <a:latin typeface="Calibri" panose="020F0502020204030204" pitchFamily="34" charset="0"/>
              </a:rPr>
              <a:t>utvecklingsresor</a:t>
            </a:r>
            <a:endParaRPr sz="2400" b="1" dirty="0">
              <a:latin typeface="Calibri" panose="020F0502020204030204" pitchFamily="34" charset="0"/>
            </a:endParaRPr>
          </a:p>
          <a:p>
            <a:pPr marL="179070" indent="-285750" defTabSz="777240">
              <a:lnSpc>
                <a:spcPct val="72000"/>
              </a:lnSpc>
              <a:spcBef>
                <a:spcPts val="800"/>
              </a:spcBef>
              <a:defRPr sz="1700"/>
            </a:pPr>
            <a:r>
              <a:rPr sz="2200" dirty="0">
                <a:latin typeface="Calibri" panose="020F0502020204030204" pitchFamily="34" charset="0"/>
              </a:rPr>
              <a:t>En ny syn på träning och </a:t>
            </a:r>
            <a:r>
              <a:rPr sz="2200" dirty="0" smtClean="0">
                <a:latin typeface="Calibri" panose="020F0502020204030204" pitchFamily="34" charset="0"/>
              </a:rPr>
              <a:t>tävling</a:t>
            </a:r>
            <a:endParaRPr sz="2200" dirty="0">
              <a:latin typeface="Calibri" panose="020F0502020204030204" pitchFamily="34" charset="0"/>
            </a:endParaRPr>
          </a:p>
          <a:p>
            <a:pPr marL="179070" indent="-285750" defTabSz="777240">
              <a:lnSpc>
                <a:spcPct val="72000"/>
              </a:lnSpc>
              <a:spcBef>
                <a:spcPts val="800"/>
              </a:spcBef>
              <a:defRPr sz="1700"/>
            </a:pPr>
            <a:r>
              <a:rPr sz="2200" dirty="0">
                <a:latin typeface="Calibri" panose="020F0502020204030204" pitchFamily="34" charset="0"/>
              </a:rPr>
              <a:t>Inkluderande idrott för alla</a:t>
            </a:r>
          </a:p>
          <a:p>
            <a:pPr marL="179070" indent="-285750" defTabSz="777240">
              <a:lnSpc>
                <a:spcPct val="72000"/>
              </a:lnSpc>
              <a:spcBef>
                <a:spcPts val="800"/>
              </a:spcBef>
              <a:defRPr sz="1700"/>
            </a:pPr>
            <a:r>
              <a:rPr lang="sv-SE" sz="2200" dirty="0">
                <a:latin typeface="Calibri" panose="020F0502020204030204" pitchFamily="34" charset="0"/>
              </a:rPr>
              <a:t>J</a:t>
            </a:r>
            <a:r>
              <a:rPr sz="2200" dirty="0" smtClean="0">
                <a:latin typeface="Calibri" panose="020F0502020204030204" pitchFamily="34" charset="0"/>
              </a:rPr>
              <a:t>ämställd</a:t>
            </a:r>
            <a:r>
              <a:rPr lang="sv-SE" sz="2200" dirty="0" smtClean="0">
                <a:latin typeface="Calibri" panose="020F0502020204030204" pitchFamily="34" charset="0"/>
              </a:rPr>
              <a:t> för en framgångsrik</a:t>
            </a:r>
            <a:r>
              <a:rPr sz="2200" dirty="0" smtClean="0">
                <a:latin typeface="Calibri" panose="020F0502020204030204" pitchFamily="34" charset="0"/>
              </a:rPr>
              <a:t> </a:t>
            </a:r>
            <a:r>
              <a:rPr sz="2200" dirty="0">
                <a:latin typeface="Calibri" panose="020F0502020204030204" pitchFamily="34" charset="0"/>
              </a:rPr>
              <a:t>idrott</a:t>
            </a:r>
          </a:p>
          <a:p>
            <a:pPr marL="179070" indent="-285750" defTabSz="777240">
              <a:lnSpc>
                <a:spcPct val="72000"/>
              </a:lnSpc>
              <a:spcBef>
                <a:spcPts val="800"/>
              </a:spcBef>
              <a:defRPr sz="1700"/>
            </a:pPr>
            <a:r>
              <a:rPr lang="sv-SE" sz="2200" dirty="0" smtClean="0">
                <a:latin typeface="Calibri" panose="020F0502020204030204" pitchFamily="34" charset="0"/>
              </a:rPr>
              <a:t>Den </a:t>
            </a:r>
            <a:r>
              <a:rPr sz="2200" dirty="0" smtClean="0">
                <a:latin typeface="Calibri" panose="020F0502020204030204" pitchFamily="34" charset="0"/>
              </a:rPr>
              <a:t>modern</a:t>
            </a:r>
            <a:r>
              <a:rPr lang="sv-SE" sz="2200" dirty="0" smtClean="0">
                <a:latin typeface="Calibri" panose="020F0502020204030204" pitchFamily="34" charset="0"/>
              </a:rPr>
              <a:t>a</a:t>
            </a:r>
            <a:r>
              <a:rPr sz="2200" dirty="0" smtClean="0">
                <a:latin typeface="Calibri" panose="020F0502020204030204" pitchFamily="34" charset="0"/>
              </a:rPr>
              <a:t> </a:t>
            </a:r>
            <a:r>
              <a:rPr lang="sv-SE" sz="2200" dirty="0" smtClean="0">
                <a:latin typeface="Calibri" panose="020F0502020204030204" pitchFamily="34" charset="0"/>
              </a:rPr>
              <a:t>föreningen </a:t>
            </a:r>
            <a:r>
              <a:rPr sz="2200" dirty="0" smtClean="0">
                <a:latin typeface="Calibri" panose="020F0502020204030204" pitchFamily="34" charset="0"/>
              </a:rPr>
              <a:t>engagerar</a:t>
            </a:r>
            <a:endParaRPr sz="2200" dirty="0">
              <a:latin typeface="Calibri" panose="020F0502020204030204" pitchFamily="34" charset="0"/>
            </a:endParaRPr>
          </a:p>
          <a:p>
            <a:pPr marL="179070" indent="-285750" defTabSz="777240">
              <a:lnSpc>
                <a:spcPct val="72000"/>
              </a:lnSpc>
              <a:spcBef>
                <a:spcPts val="800"/>
              </a:spcBef>
              <a:defRPr sz="1700"/>
            </a:pPr>
            <a:r>
              <a:rPr sz="2200" dirty="0">
                <a:latin typeface="Calibri" panose="020F0502020204030204" pitchFamily="34" charset="0"/>
              </a:rPr>
              <a:t>Ett stärkt </a:t>
            </a:r>
            <a:r>
              <a:rPr sz="2200" dirty="0" smtClean="0">
                <a:latin typeface="Calibri" panose="020F0502020204030204" pitchFamily="34" charset="0"/>
              </a:rPr>
              <a:t>ledarskap</a:t>
            </a:r>
            <a:endParaRPr lang="sv-SE" sz="2200" dirty="0">
              <a:latin typeface="Calibri" panose="020F0502020204030204" pitchFamily="34" charset="0"/>
            </a:endParaRPr>
          </a:p>
          <a:p>
            <a:pPr marL="388620" lvl="1" indent="0" defTabSz="777240">
              <a:lnSpc>
                <a:spcPct val="72000"/>
              </a:lnSpc>
              <a:spcBef>
                <a:spcPts val="800"/>
              </a:spcBef>
              <a:buNone/>
              <a:defRPr sz="1700"/>
            </a:pPr>
            <a:endParaRPr sz="2000" dirty="0" smtClean="0">
              <a:latin typeface="Calibri" panose="020F0502020204030204" pitchFamily="34" charset="0"/>
            </a:endParaRPr>
          </a:p>
          <a:p>
            <a:pPr marL="0" indent="0" defTabSz="777240">
              <a:lnSpc>
                <a:spcPct val="72000"/>
              </a:lnSpc>
              <a:spcBef>
                <a:spcPts val="800"/>
              </a:spcBef>
              <a:buNone/>
              <a:defRPr sz="2125"/>
            </a:pPr>
            <a:r>
              <a:rPr lang="sv-SE" sz="2400" b="1" dirty="0" smtClean="0">
                <a:latin typeface="Calibri" panose="020F0502020204030204" pitchFamily="34" charset="0"/>
              </a:rPr>
              <a:t>Förutsättningar</a:t>
            </a:r>
          </a:p>
          <a:p>
            <a:pPr marL="194310" indent="-194310" defTabSz="777240">
              <a:lnSpc>
                <a:spcPct val="72000"/>
              </a:lnSpc>
              <a:spcBef>
                <a:spcPts val="800"/>
              </a:spcBef>
              <a:defRPr sz="2125"/>
            </a:pPr>
            <a:r>
              <a:rPr lang="sv-SE" sz="1800" dirty="0" smtClean="0">
                <a:latin typeface="Calibri" panose="020F0502020204030204" pitchFamily="34" charset="0"/>
              </a:rPr>
              <a:t> </a:t>
            </a:r>
            <a:r>
              <a:rPr sz="2200" dirty="0" smtClean="0">
                <a:latin typeface="Calibri" panose="020F0502020204030204" pitchFamily="34" charset="0"/>
              </a:rPr>
              <a:t>Digitalisering</a:t>
            </a:r>
            <a:endParaRPr sz="2200" dirty="0">
              <a:latin typeface="Calibri" panose="020F0502020204030204" pitchFamily="34" charset="0"/>
            </a:endParaRPr>
          </a:p>
          <a:p>
            <a:pPr marL="194310" indent="-194310" defTabSz="777240">
              <a:lnSpc>
                <a:spcPct val="72000"/>
              </a:lnSpc>
              <a:spcBef>
                <a:spcPts val="800"/>
              </a:spcBef>
              <a:defRPr sz="2125"/>
            </a:pPr>
            <a:r>
              <a:rPr lang="sv-SE" sz="2200" dirty="0" smtClean="0">
                <a:latin typeface="Calibri" panose="020F0502020204030204" pitchFamily="34" charset="0"/>
              </a:rPr>
              <a:t> </a:t>
            </a:r>
            <a:r>
              <a:rPr sz="2200" dirty="0" smtClean="0">
                <a:latin typeface="Calibri" panose="020F0502020204030204" pitchFamily="34" charset="0"/>
              </a:rPr>
              <a:t>Kommunikation</a:t>
            </a:r>
            <a:r>
              <a:rPr sz="2200" dirty="0">
                <a:latin typeface="Calibri" panose="020F0502020204030204" pitchFamily="34" charset="0"/>
              </a:rPr>
              <a:t>, utbildning och bildning</a:t>
            </a:r>
          </a:p>
          <a:p>
            <a:pPr marL="194310" indent="-194310" defTabSz="777240">
              <a:lnSpc>
                <a:spcPct val="72000"/>
              </a:lnSpc>
              <a:spcBef>
                <a:spcPts val="800"/>
              </a:spcBef>
              <a:defRPr sz="2125"/>
            </a:pPr>
            <a:r>
              <a:rPr lang="sv-SE" sz="2200" dirty="0" smtClean="0">
                <a:latin typeface="Calibri" panose="020F0502020204030204" pitchFamily="34" charset="0"/>
              </a:rPr>
              <a:t> </a:t>
            </a:r>
            <a:r>
              <a:rPr sz="2200" dirty="0" smtClean="0">
                <a:latin typeface="Calibri" panose="020F0502020204030204" pitchFamily="34" charset="0"/>
              </a:rPr>
              <a:t>Samverkan </a:t>
            </a:r>
            <a:r>
              <a:rPr sz="2200" dirty="0">
                <a:latin typeface="Calibri" panose="020F0502020204030204" pitchFamily="34" charset="0"/>
              </a:rPr>
              <a:t>inom och utanför svensk </a:t>
            </a:r>
            <a:r>
              <a:rPr sz="2200" dirty="0" smtClean="0">
                <a:latin typeface="Calibri" panose="020F0502020204030204" pitchFamily="34" charset="0"/>
              </a:rPr>
              <a:t>idrott</a:t>
            </a:r>
            <a:endParaRPr lang="sv-SE" sz="2200" dirty="0" smtClean="0">
              <a:latin typeface="Calibri" panose="020F0502020204030204" pitchFamily="34" charset="0"/>
            </a:endParaRPr>
          </a:p>
          <a:p>
            <a:pPr marL="194310" indent="-194310" defTabSz="777240">
              <a:lnSpc>
                <a:spcPct val="72000"/>
              </a:lnSpc>
              <a:spcBef>
                <a:spcPts val="800"/>
              </a:spcBef>
              <a:defRPr sz="2125"/>
            </a:pPr>
            <a:r>
              <a:rPr lang="sv-SE" sz="2200" dirty="0" smtClean="0">
                <a:latin typeface="Calibri" panose="020F0502020204030204" pitchFamily="34" charset="0"/>
              </a:rPr>
              <a:t> Anläggningar och idrottsmiljöer</a:t>
            </a:r>
            <a:endParaRPr sz="2200" dirty="0">
              <a:latin typeface="Calibri" panose="020F0502020204030204" pitchFamily="34" charset="0"/>
            </a:endParaRPr>
          </a:p>
        </p:txBody>
      </p:sp>
    </p:spTree>
    <p:extLst>
      <p:ext uri="{BB962C8B-B14F-4D97-AF65-F5344CB8AC3E}">
        <p14:creationId xmlns:p14="http://schemas.microsoft.com/office/powerpoint/2010/main" val="3297857572"/>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SOFTs träff </a:t>
            </a:r>
            <a:r>
              <a:rPr lang="sv-SE" smtClean="0"/>
              <a:t>11 mars</a:t>
            </a:r>
            <a:endParaRPr lang="sv-SE"/>
          </a:p>
        </p:txBody>
      </p:sp>
      <p:sp>
        <p:nvSpPr>
          <p:cNvPr id="3" name="Platshållare för text 2"/>
          <p:cNvSpPr>
            <a:spLocks noGrp="1"/>
          </p:cNvSpPr>
          <p:nvPr>
            <p:ph type="body" sz="quarter" idx="10"/>
          </p:nvPr>
        </p:nvSpPr>
        <p:spPr/>
        <p:txBody>
          <a:bodyPr/>
          <a:lstStyle/>
          <a:p>
            <a:r>
              <a:rPr lang="sv-SE" dirty="0">
                <a:hlinkClick r:id="rId2"/>
              </a:rPr>
              <a:t>http://www.svenskorientering.se/forening/Barnochungdom/studienbarnstavlande/</a:t>
            </a:r>
            <a:endParaRPr lang="sv-SE" dirty="0"/>
          </a:p>
        </p:txBody>
      </p:sp>
    </p:spTree>
    <p:extLst>
      <p:ext uri="{BB962C8B-B14F-4D97-AF65-F5344CB8AC3E}">
        <p14:creationId xmlns:p14="http://schemas.microsoft.com/office/powerpoint/2010/main" val="13786915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Frågor?</a:t>
            </a:r>
            <a:endParaRPr lang="sv-SE" dirty="0"/>
          </a:p>
        </p:txBody>
      </p:sp>
      <p:sp>
        <p:nvSpPr>
          <p:cNvPr id="4" name="Platshållare för text 3"/>
          <p:cNvSpPr>
            <a:spLocks noGrp="1"/>
          </p:cNvSpPr>
          <p:nvPr>
            <p:ph type="body" sz="quarter" idx="10"/>
          </p:nvPr>
        </p:nvSpPr>
        <p:spPr>
          <a:xfrm>
            <a:off x="395932" y="1412776"/>
            <a:ext cx="8280524" cy="3406061"/>
          </a:xfrm>
          <a:prstGeom prst="rect">
            <a:avLst/>
          </a:prstGeom>
        </p:spPr>
        <p:txBody>
          <a:bodyPr wrap="square">
            <a:spAutoFit/>
          </a:bodyPr>
          <a:lstStyle/>
          <a:p>
            <a:pPr marL="39688" indent="0" algn="ctr">
              <a:buNone/>
            </a:pPr>
            <a:r>
              <a:rPr lang="sv-SE" sz="3200" dirty="0" smtClean="0"/>
              <a:t/>
            </a:r>
            <a:br>
              <a:rPr lang="sv-SE" sz="3200" dirty="0" smtClean="0"/>
            </a:br>
            <a:r>
              <a:rPr lang="sv-SE" sz="3200" dirty="0" smtClean="0"/>
              <a:t>Richard Udin</a:t>
            </a:r>
          </a:p>
          <a:p>
            <a:pPr marL="39688" indent="0" algn="ctr">
              <a:buNone/>
            </a:pPr>
            <a:r>
              <a:rPr lang="sv-SE" sz="3200" dirty="0" smtClean="0"/>
              <a:t>Idrottskonsulent</a:t>
            </a:r>
          </a:p>
          <a:p>
            <a:pPr algn="ctr"/>
            <a:endParaRPr lang="sv-SE" sz="3200" dirty="0" smtClean="0"/>
          </a:p>
          <a:p>
            <a:pPr marL="39688" indent="0" algn="ctr">
              <a:buNone/>
            </a:pPr>
            <a:r>
              <a:rPr lang="sv-SE" sz="3200" dirty="0" smtClean="0"/>
              <a:t>Richard.udin@vgidrott.se </a:t>
            </a:r>
          </a:p>
          <a:p>
            <a:pPr marL="39688" indent="0" algn="ctr">
              <a:buNone/>
            </a:pPr>
            <a:r>
              <a:rPr lang="sv-SE" sz="3200" dirty="0" smtClean="0"/>
              <a:t>0709-26 58 23 </a:t>
            </a:r>
          </a:p>
        </p:txBody>
      </p:sp>
    </p:spTree>
    <p:extLst>
      <p:ext uri="{BB962C8B-B14F-4D97-AF65-F5344CB8AC3E}">
        <p14:creationId xmlns:p14="http://schemas.microsoft.com/office/powerpoint/2010/main" val="341042008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ISU PowerPoint">
  <a:themeElements>
    <a:clrScheme name="Introbi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bild">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Introbi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CB095EC68360D45A2A60E93896ABAE7" ma:contentTypeVersion="8" ma:contentTypeDescription="Skapa ett nytt dokument." ma:contentTypeScope="" ma:versionID="3548290c3fc7900f94b95995ffafce26">
  <xsd:schema xmlns:xsd="http://www.w3.org/2001/XMLSchema" xmlns:xs="http://www.w3.org/2001/XMLSchema" xmlns:p="http://schemas.microsoft.com/office/2006/metadata/properties" xmlns:ns2="e8db8436-91f7-4ed4-bcf6-d322cc162ec0" xmlns:ns3="43618755-08f9-4037-9a26-bbb4f9d2dbac" targetNamespace="http://schemas.microsoft.com/office/2006/metadata/properties" ma:root="true" ma:fieldsID="862315a5a167a5e4d9775f9f42cfe6f2" ns2:_="" ns3:_="">
    <xsd:import namespace="e8db8436-91f7-4ed4-bcf6-d322cc162ec0"/>
    <xsd:import namespace="43618755-08f9-4037-9a26-bbb4f9d2db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db8436-91f7-4ed4-bcf6-d322cc162e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618755-08f9-4037-9a26-bbb4f9d2dbac"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ns:customPropertyEditors xmlns:tns="http://schemas.microsoft.com/office/2006/customDocumentInformationPanel">
  <tns:showOnOpen>false</tns:showOnOpen>
  <tns:defaultPropertyEditorNamespace>Standardegenskaper.</tns:defaultPropertyEditorNamespace>
</tns:customPropertyEditors>
</file>

<file path=customXml/itemProps1.xml><?xml version="1.0" encoding="utf-8"?>
<ds:datastoreItem xmlns:ds="http://schemas.openxmlformats.org/officeDocument/2006/customXml" ds:itemID="{0C6CB8EA-13C5-4FEE-BDB5-1D94A6A05420}">
  <ds:schemaRefs>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e8db8436-91f7-4ed4-bcf6-d322cc162ec0"/>
    <ds:schemaRef ds:uri="43618755-08f9-4037-9a26-bbb4f9d2dba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4DE96B3-7E3C-46E2-8AF9-575FBB8FD1FC}">
  <ds:schemaRefs>
    <ds:schemaRef ds:uri="43618755-08f9-4037-9a26-bbb4f9d2dbac"/>
    <ds:schemaRef ds:uri="e8db8436-91f7-4ed4-bcf6-d322cc162e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5240EB6-E17A-4758-B7BF-27A56C5F5671}">
  <ds:schemaRefs>
    <ds:schemaRef ds:uri="http://schemas.microsoft.com/sharepoint/v3/contenttype/forms"/>
  </ds:schemaRefs>
</ds:datastoreItem>
</file>

<file path=customXml/itemProps4.xml><?xml version="1.0" encoding="utf-8"?>
<ds:datastoreItem xmlns:ds="http://schemas.openxmlformats.org/officeDocument/2006/customXml" ds:itemID="{BB6F8533-FDED-44B8-B1B2-4719A015B042}">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SISU_Powerpointmall</Template>
  <TotalTime>0</TotalTime>
  <Words>643</Words>
  <Application>Microsoft Office PowerPoint</Application>
  <PresentationFormat>Bildspel på skärmen (4:3)</PresentationFormat>
  <Paragraphs>61</Paragraphs>
  <Slides>8</Slides>
  <Notes>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8</vt:i4>
      </vt:variant>
    </vt:vector>
  </HeadingPairs>
  <TitlesOfParts>
    <vt:vector size="15" baseType="lpstr">
      <vt:lpstr>Arial</vt:lpstr>
      <vt:lpstr>Calibri</vt:lpstr>
      <vt:lpstr>Calibri Bold</vt:lpstr>
      <vt:lpstr>Calibri Italic</vt:lpstr>
      <vt:lpstr>Verdana</vt:lpstr>
      <vt:lpstr>ヒラギノ角ゴ ProN W3</vt:lpstr>
      <vt:lpstr>SISU PowerPoint</vt:lpstr>
      <vt:lpstr>PowerPoint-presentation</vt:lpstr>
      <vt:lpstr>Vem är jag?</vt:lpstr>
      <vt:lpstr>Vårt uppdrag</vt:lpstr>
      <vt:lpstr>Strategi 2025</vt:lpstr>
      <vt:lpstr>Från triangel till rektangel</vt:lpstr>
      <vt:lpstr>Utvecklingsresor - tillsammans mot 2025</vt:lpstr>
      <vt:lpstr>SOFTs träff 11 mars</vt:lpstr>
      <vt:lpstr>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
  <cp:lastModifiedBy/>
  <cp:revision>1</cp:revision>
  <dcterms:created xsi:type="dcterms:W3CDTF">2013-02-28T14:36:32Z</dcterms:created>
  <dcterms:modified xsi:type="dcterms:W3CDTF">2019-05-20T15:48:42Z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0x010100FCB095EC68360D45A2A60E93896ABAE7</vt:lpwstr>
  </property>
  <property fmtid="{D5CDD505-2E9C-101B-9397-08002B2CF9AE}" pid="3" name="Order">
    <vt:r8>22300</vt:r8>
  </property>
  <property fmtid="{D5CDD505-2E9C-101B-9397-08002B2CF9AE}" pid="4" name="ComplianceAssetId">
    <vt:lpwstr/>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